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5" r:id="rId20"/>
    <p:sldId id="278" r:id="rId21"/>
    <p:sldId id="276" r:id="rId22"/>
    <p:sldId id="273" r:id="rId23"/>
    <p:sldId id="277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5AE8"/>
    <a:srgbClr val="4D31BD"/>
    <a:srgbClr val="5423C4"/>
    <a:srgbClr val="761DBF"/>
    <a:srgbClr val="521287"/>
    <a:srgbClr val="1E6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7461E-DF5C-45AD-822D-A43101D13DB7}" v="198" dt="2023-06-08T19:07:46.304"/>
    <p1510:client id="{34E23F77-434A-4A98-8D95-A164F8560939}" v="49" dt="2023-06-09T10:22:10.489"/>
    <p1510:client id="{41E45EED-038A-464A-95A5-003FF2CB7768}" v="250" dt="2023-06-09T10:02:39.144"/>
    <p1510:client id="{5B3B7B27-6214-4328-A79D-4E1B30C473E9}" v="20" dt="2023-06-09T09:39:00.416"/>
    <p1510:client id="{5DBE88DD-BE61-4C1D-AFD3-20C53DFB5147}" v="8" dt="2023-06-09T10:20:23.892"/>
    <p1510:client id="{621DC9CD-4AF4-4C88-9A81-CE437B26243A}" v="419" dt="2023-06-08T18:55:06.056"/>
    <p1510:client id="{7601545B-C358-4D99-9594-A7CDE68825E6}" v="1" dt="2023-06-09T09:56:04.460"/>
    <p1510:client id="{88E2174B-B5BF-4E35-9B25-8CFBF1E24099}" v="171" dt="2023-06-08T19:16:50.075"/>
    <p1510:client id="{8C1B2300-562F-4F80-A9D5-BE94ABD0340C}" v="3" dt="2023-06-09T08:55:56.765"/>
    <p1510:client id="{A42E9569-0BBC-4B09-8FF1-6C41C17EC526}" v="145" dt="2023-06-09T09:15:44.413"/>
    <p1510:client id="{CDC46FC7-5307-4043-9242-7B8459CBF34B}" v="300" dt="2023-06-09T09:29:53.183"/>
    <p1510:client id="{D9A873CF-5E1C-40D2-B18B-EB3AF5747D6F}" v="216" dt="2023-06-09T10:28:38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Bowyer" userId="S::develop300523.m.bowyer@softwarestudent.wearecodenation.com::af822626-4f4a-4c5b-a4f2-6080357fc620" providerId="AD" clId="Web-{41E45EED-038A-464A-95A5-003FF2CB7768}"/>
    <pc:docChg chg="modSld">
      <pc:chgData name="Mark Bowyer" userId="S::develop300523.m.bowyer@softwarestudent.wearecodenation.com::af822626-4f4a-4c5b-a4f2-6080357fc620" providerId="AD" clId="Web-{41E45EED-038A-464A-95A5-003FF2CB7768}" dt="2023-06-09T10:02:39.144" v="245" actId="14100"/>
      <pc:docMkLst>
        <pc:docMk/>
      </pc:docMkLst>
      <pc:sldChg chg="modSp">
        <pc:chgData name="Mark Bowyer" userId="S::develop300523.m.bowyer@softwarestudent.wearecodenation.com::af822626-4f4a-4c5b-a4f2-6080357fc620" providerId="AD" clId="Web-{41E45EED-038A-464A-95A5-003FF2CB7768}" dt="2023-06-09T10:02:39.144" v="245" actId="14100"/>
        <pc:sldMkLst>
          <pc:docMk/>
          <pc:sldMk cId="1712396788" sldId="275"/>
        </pc:sldMkLst>
        <pc:spChg chg="mod">
          <ac:chgData name="Mark Bowyer" userId="S::develop300523.m.bowyer@softwarestudent.wearecodenation.com::af822626-4f4a-4c5b-a4f2-6080357fc620" providerId="AD" clId="Web-{41E45EED-038A-464A-95A5-003FF2CB7768}" dt="2023-06-09T10:02:39.144" v="245" actId="14100"/>
          <ac:spMkLst>
            <pc:docMk/>
            <pc:sldMk cId="1712396788" sldId="275"/>
            <ac:spMk id="3" creationId="{FA613A55-101D-2684-023C-ACB34DFBEC4B}"/>
          </ac:spMkLst>
        </pc:spChg>
      </pc:sldChg>
    </pc:docChg>
  </pc:docChgLst>
  <pc:docChgLst>
    <pc:chgData name="Sam Dobie" userId="S::develop300523.s.dobie@softwarestudent.wearecodenation.com::4171b400-5221-4976-bcab-1ad22e2ea9d2" providerId="AD" clId="Web-{8C1B2300-562F-4F80-A9D5-BE94ABD0340C}"/>
    <pc:docChg chg="modSld">
      <pc:chgData name="Sam Dobie" userId="S::develop300523.s.dobie@softwarestudent.wearecodenation.com::4171b400-5221-4976-bcab-1ad22e2ea9d2" providerId="AD" clId="Web-{8C1B2300-562F-4F80-A9D5-BE94ABD0340C}" dt="2023-06-09T08:55:56.765" v="3" actId="20577"/>
      <pc:docMkLst>
        <pc:docMk/>
      </pc:docMkLst>
      <pc:sldChg chg="modSp">
        <pc:chgData name="Sam Dobie" userId="S::develop300523.s.dobie@softwarestudent.wearecodenation.com::4171b400-5221-4976-bcab-1ad22e2ea9d2" providerId="AD" clId="Web-{8C1B2300-562F-4F80-A9D5-BE94ABD0340C}" dt="2023-06-09T08:55:56.765" v="3" actId="20577"/>
        <pc:sldMkLst>
          <pc:docMk/>
          <pc:sldMk cId="0" sldId="258"/>
        </pc:sldMkLst>
        <pc:spChg chg="mod">
          <ac:chgData name="Sam Dobie" userId="S::develop300523.s.dobie@softwarestudent.wearecodenation.com::4171b400-5221-4976-bcab-1ad22e2ea9d2" providerId="AD" clId="Web-{8C1B2300-562F-4F80-A9D5-BE94ABD0340C}" dt="2023-06-09T08:55:56.765" v="3" actId="20577"/>
          <ac:spMkLst>
            <pc:docMk/>
            <pc:sldMk cId="0" sldId="258"/>
            <ac:spMk id="147" creationId="{00000000-0000-0000-0000-000000000000}"/>
          </ac:spMkLst>
        </pc:spChg>
      </pc:sldChg>
    </pc:docChg>
  </pc:docChgLst>
  <pc:docChgLst>
    <pc:chgData name="Mark Bowyer" userId="S::develop300523.m.bowyer@softwarestudent.wearecodenation.com::af822626-4f4a-4c5b-a4f2-6080357fc620" providerId="AD" clId="Web-{A42E9569-0BBC-4B09-8FF1-6C41C17EC526}"/>
    <pc:docChg chg="modSld">
      <pc:chgData name="Mark Bowyer" userId="S::develop300523.m.bowyer@softwarestudent.wearecodenation.com::af822626-4f4a-4c5b-a4f2-6080357fc620" providerId="AD" clId="Web-{A42E9569-0BBC-4B09-8FF1-6C41C17EC526}" dt="2023-06-09T09:15:44.413" v="145" actId="20577"/>
      <pc:docMkLst>
        <pc:docMk/>
      </pc:docMkLst>
      <pc:sldChg chg="modSp">
        <pc:chgData name="Mark Bowyer" userId="S::develop300523.m.bowyer@softwarestudent.wearecodenation.com::af822626-4f4a-4c5b-a4f2-6080357fc620" providerId="AD" clId="Web-{A42E9569-0BBC-4B09-8FF1-6C41C17EC526}" dt="2023-06-09T09:15:44.413" v="145" actId="20577"/>
        <pc:sldMkLst>
          <pc:docMk/>
          <pc:sldMk cId="1712396788" sldId="275"/>
        </pc:sldMkLst>
        <pc:spChg chg="mod">
          <ac:chgData name="Mark Bowyer" userId="S::develop300523.m.bowyer@softwarestudent.wearecodenation.com::af822626-4f4a-4c5b-a4f2-6080357fc620" providerId="AD" clId="Web-{A42E9569-0BBC-4B09-8FF1-6C41C17EC526}" dt="2023-06-09T09:15:44.413" v="145" actId="20577"/>
          <ac:spMkLst>
            <pc:docMk/>
            <pc:sldMk cId="1712396788" sldId="275"/>
            <ac:spMk id="3" creationId="{FA613A55-101D-2684-023C-ACB34DFBEC4B}"/>
          </ac:spMkLst>
        </pc:spChg>
      </pc:sldChg>
    </pc:docChg>
  </pc:docChgLst>
  <pc:docChgLst>
    <pc:chgData name="Mark Bowyer" userId="S::develop300523.m.bowyer@softwarestudent.wearecodenation.com::af822626-4f4a-4c5b-a4f2-6080357fc620" providerId="AD" clId="Web-{5DBE88DD-BE61-4C1D-AFD3-20C53DFB5147}"/>
    <pc:docChg chg="modSld">
      <pc:chgData name="Mark Bowyer" userId="S::develop300523.m.bowyer@softwarestudent.wearecodenation.com::af822626-4f4a-4c5b-a4f2-6080357fc620" providerId="AD" clId="Web-{5DBE88DD-BE61-4C1D-AFD3-20C53DFB5147}" dt="2023-06-09T10:20:23.892" v="6" actId="1076"/>
      <pc:docMkLst>
        <pc:docMk/>
      </pc:docMkLst>
      <pc:sldChg chg="modSp">
        <pc:chgData name="Mark Bowyer" userId="S::develop300523.m.bowyer@softwarestudent.wearecodenation.com::af822626-4f4a-4c5b-a4f2-6080357fc620" providerId="AD" clId="Web-{5DBE88DD-BE61-4C1D-AFD3-20C53DFB5147}" dt="2023-06-09T10:20:23.892" v="6" actId="1076"/>
        <pc:sldMkLst>
          <pc:docMk/>
          <pc:sldMk cId="1712396788" sldId="275"/>
        </pc:sldMkLst>
        <pc:spChg chg="mod">
          <ac:chgData name="Mark Bowyer" userId="S::develop300523.m.bowyer@softwarestudent.wearecodenation.com::af822626-4f4a-4c5b-a4f2-6080357fc620" providerId="AD" clId="Web-{5DBE88DD-BE61-4C1D-AFD3-20C53DFB5147}" dt="2023-06-09T10:20:23.892" v="6" actId="1076"/>
          <ac:spMkLst>
            <pc:docMk/>
            <pc:sldMk cId="1712396788" sldId="275"/>
            <ac:spMk id="3" creationId="{FA613A55-101D-2684-023C-ACB34DFBEC4B}"/>
          </ac:spMkLst>
        </pc:spChg>
      </pc:sldChg>
    </pc:docChg>
  </pc:docChgLst>
  <pc:docChgLst>
    <pc:chgData name="John Howarth" userId="S::develop300523.j.howarth@softwarestudent.wearecodenation.com::a31a74de-3384-4135-8ca4-b354dabfb383" providerId="AD" clId="Web-{88E2174B-B5BF-4E35-9B25-8CFBF1E24099}"/>
    <pc:docChg chg="addSld modSld">
      <pc:chgData name="John Howarth" userId="S::develop300523.j.howarth@softwarestudent.wearecodenation.com::a31a74de-3384-4135-8ca4-b354dabfb383" providerId="AD" clId="Web-{88E2174B-B5BF-4E35-9B25-8CFBF1E24099}" dt="2023-06-08T19:16:47.825" v="163" actId="20577"/>
      <pc:docMkLst>
        <pc:docMk/>
      </pc:docMkLst>
      <pc:sldChg chg="modSp">
        <pc:chgData name="John Howarth" userId="S::develop300523.j.howarth@softwarestudent.wearecodenation.com::a31a74de-3384-4135-8ca4-b354dabfb383" providerId="AD" clId="Web-{88E2174B-B5BF-4E35-9B25-8CFBF1E24099}" dt="2023-06-08T19:11:36.582" v="1" actId="1076"/>
        <pc:sldMkLst>
          <pc:docMk/>
          <pc:sldMk cId="17790712" sldId="272"/>
        </pc:sldMkLst>
        <pc:spChg chg="mod">
          <ac:chgData name="John Howarth" userId="S::develop300523.j.howarth@softwarestudent.wearecodenation.com::a31a74de-3384-4135-8ca4-b354dabfb383" providerId="AD" clId="Web-{88E2174B-B5BF-4E35-9B25-8CFBF1E24099}" dt="2023-06-08T19:11:36.582" v="1" actId="1076"/>
          <ac:spMkLst>
            <pc:docMk/>
            <pc:sldMk cId="17790712" sldId="272"/>
            <ac:spMk id="3" creationId="{E6B5DA91-133C-7BC9-5043-315FFF5049BE}"/>
          </ac:spMkLst>
        </pc:spChg>
      </pc:sldChg>
      <pc:sldChg chg="modSp new">
        <pc:chgData name="John Howarth" userId="S::develop300523.j.howarth@softwarestudent.wearecodenation.com::a31a74de-3384-4135-8ca4-b354dabfb383" providerId="AD" clId="Web-{88E2174B-B5BF-4E35-9B25-8CFBF1E24099}" dt="2023-06-08T19:15:18.682" v="124" actId="20577"/>
        <pc:sldMkLst>
          <pc:docMk/>
          <pc:sldMk cId="3255181042" sldId="274"/>
        </pc:sldMkLst>
        <pc:spChg chg="mod">
          <ac:chgData name="John Howarth" userId="S::develop300523.j.howarth@softwarestudent.wearecodenation.com::a31a74de-3384-4135-8ca4-b354dabfb383" providerId="AD" clId="Web-{88E2174B-B5BF-4E35-9B25-8CFBF1E24099}" dt="2023-06-08T19:15:18.682" v="124" actId="20577"/>
          <ac:spMkLst>
            <pc:docMk/>
            <pc:sldMk cId="3255181042" sldId="274"/>
            <ac:spMk id="2" creationId="{95A4A56B-CF32-7E31-B935-D36000DCA3D7}"/>
          </ac:spMkLst>
        </pc:spChg>
        <pc:spChg chg="mod">
          <ac:chgData name="John Howarth" userId="S::develop300523.j.howarth@softwarestudent.wearecodenation.com::a31a74de-3384-4135-8ca4-b354dabfb383" providerId="AD" clId="Web-{88E2174B-B5BF-4E35-9B25-8CFBF1E24099}" dt="2023-06-08T19:13:34.054" v="79" actId="20577"/>
          <ac:spMkLst>
            <pc:docMk/>
            <pc:sldMk cId="3255181042" sldId="274"/>
            <ac:spMk id="3" creationId="{43F69119-FC9E-C1F0-972B-15886AA53135}"/>
          </ac:spMkLst>
        </pc:spChg>
      </pc:sldChg>
      <pc:sldChg chg="modSp new">
        <pc:chgData name="John Howarth" userId="S::develop300523.j.howarth@softwarestudent.wearecodenation.com::a31a74de-3384-4135-8ca4-b354dabfb383" providerId="AD" clId="Web-{88E2174B-B5BF-4E35-9B25-8CFBF1E24099}" dt="2023-06-08T19:14:54.447" v="117" actId="20577"/>
        <pc:sldMkLst>
          <pc:docMk/>
          <pc:sldMk cId="1712396788" sldId="275"/>
        </pc:sldMkLst>
        <pc:spChg chg="mod">
          <ac:chgData name="John Howarth" userId="S::develop300523.j.howarth@softwarestudent.wearecodenation.com::a31a74de-3384-4135-8ca4-b354dabfb383" providerId="AD" clId="Web-{88E2174B-B5BF-4E35-9B25-8CFBF1E24099}" dt="2023-06-08T19:13:51.195" v="89" actId="20577"/>
          <ac:spMkLst>
            <pc:docMk/>
            <pc:sldMk cId="1712396788" sldId="275"/>
            <ac:spMk id="2" creationId="{5F36B33E-F7AD-EA3B-EB63-CA060F3FA0DF}"/>
          </ac:spMkLst>
        </pc:spChg>
        <pc:spChg chg="mod">
          <ac:chgData name="John Howarth" userId="S::develop300523.j.howarth@softwarestudent.wearecodenation.com::a31a74de-3384-4135-8ca4-b354dabfb383" providerId="AD" clId="Web-{88E2174B-B5BF-4E35-9B25-8CFBF1E24099}" dt="2023-06-08T19:14:54.447" v="117" actId="20577"/>
          <ac:spMkLst>
            <pc:docMk/>
            <pc:sldMk cId="1712396788" sldId="275"/>
            <ac:spMk id="3" creationId="{FA613A55-101D-2684-023C-ACB34DFBEC4B}"/>
          </ac:spMkLst>
        </pc:spChg>
      </pc:sldChg>
      <pc:sldChg chg="modSp new">
        <pc:chgData name="John Howarth" userId="S::develop300523.j.howarth@softwarestudent.wearecodenation.com::a31a74de-3384-4135-8ca4-b354dabfb383" providerId="AD" clId="Web-{88E2174B-B5BF-4E35-9B25-8CFBF1E24099}" dt="2023-06-08T19:16:47.825" v="163" actId="20577"/>
        <pc:sldMkLst>
          <pc:docMk/>
          <pc:sldMk cId="2565207341" sldId="276"/>
        </pc:sldMkLst>
        <pc:spChg chg="mod">
          <ac:chgData name="John Howarth" userId="S::develop300523.j.howarth@softwarestudent.wearecodenation.com::a31a74de-3384-4135-8ca4-b354dabfb383" providerId="AD" clId="Web-{88E2174B-B5BF-4E35-9B25-8CFBF1E24099}" dt="2023-06-08T19:15:24.885" v="128" actId="20577"/>
          <ac:spMkLst>
            <pc:docMk/>
            <pc:sldMk cId="2565207341" sldId="276"/>
            <ac:spMk id="2" creationId="{21C0A5FE-7860-870F-3FBE-2778213F6453}"/>
          </ac:spMkLst>
        </pc:spChg>
        <pc:spChg chg="mod">
          <ac:chgData name="John Howarth" userId="S::develop300523.j.howarth@softwarestudent.wearecodenation.com::a31a74de-3384-4135-8ca4-b354dabfb383" providerId="AD" clId="Web-{88E2174B-B5BF-4E35-9B25-8CFBF1E24099}" dt="2023-06-08T19:16:47.825" v="163" actId="20577"/>
          <ac:spMkLst>
            <pc:docMk/>
            <pc:sldMk cId="2565207341" sldId="276"/>
            <ac:spMk id="3" creationId="{D178C98D-0EFC-5BFD-BDF9-D6133B9B93BB}"/>
          </ac:spMkLst>
        </pc:spChg>
      </pc:sldChg>
    </pc:docChg>
  </pc:docChgLst>
  <pc:docChgLst>
    <pc:chgData name="Sam Dobie" userId="S::develop300523.s.dobie@softwarestudent.wearecodenation.com::4171b400-5221-4976-bcab-1ad22e2ea9d2" providerId="AD" clId="Web-{34E23F77-434A-4A98-8D95-A164F8560939}"/>
    <pc:docChg chg="delSld modSld">
      <pc:chgData name="Sam Dobie" userId="S::develop300523.s.dobie@softwarestudent.wearecodenation.com::4171b400-5221-4976-bcab-1ad22e2ea9d2" providerId="AD" clId="Web-{34E23F77-434A-4A98-8D95-A164F8560939}" dt="2023-06-09T10:22:10.489" v="48"/>
      <pc:docMkLst>
        <pc:docMk/>
      </pc:docMkLst>
      <pc:sldChg chg="modSp">
        <pc:chgData name="Sam Dobie" userId="S::develop300523.s.dobie@softwarestudent.wearecodenation.com::4171b400-5221-4976-bcab-1ad22e2ea9d2" providerId="AD" clId="Web-{34E23F77-434A-4A98-8D95-A164F8560939}" dt="2023-06-09T10:22:04.317" v="47" actId="20577"/>
        <pc:sldMkLst>
          <pc:docMk/>
          <pc:sldMk cId="2565207341" sldId="276"/>
        </pc:sldMkLst>
        <pc:spChg chg="mod">
          <ac:chgData name="Sam Dobie" userId="S::develop300523.s.dobie@softwarestudent.wearecodenation.com::4171b400-5221-4976-bcab-1ad22e2ea9d2" providerId="AD" clId="Web-{34E23F77-434A-4A98-8D95-A164F8560939}" dt="2023-06-09T10:22:04.317" v="47" actId="20577"/>
          <ac:spMkLst>
            <pc:docMk/>
            <pc:sldMk cId="2565207341" sldId="276"/>
            <ac:spMk id="3" creationId="{D178C98D-0EFC-5BFD-BDF9-D6133B9B93BB}"/>
          </ac:spMkLst>
        </pc:spChg>
      </pc:sldChg>
      <pc:sldChg chg="del">
        <pc:chgData name="Sam Dobie" userId="S::develop300523.s.dobie@softwarestudent.wearecodenation.com::4171b400-5221-4976-bcab-1ad22e2ea9d2" providerId="AD" clId="Web-{34E23F77-434A-4A98-8D95-A164F8560939}" dt="2023-06-09T10:22:10.489" v="48"/>
        <pc:sldMkLst>
          <pc:docMk/>
          <pc:sldMk cId="734615981" sldId="279"/>
        </pc:sldMkLst>
      </pc:sldChg>
    </pc:docChg>
  </pc:docChgLst>
  <pc:docChgLst>
    <pc:chgData name="Lucy Conway" userId="S::develop300523.l.conway@softwarestudent.wearecodenation.com::2aeb8775-c572-411b-987b-390af9d7ad03" providerId="AD" clId="Web-{CDC46FC7-5307-4043-9242-7B8459CBF34B}"/>
    <pc:docChg chg="addSld delSld modSld sldOrd">
      <pc:chgData name="Lucy Conway" userId="S::develop300523.l.conway@softwarestudent.wearecodenation.com::2aeb8775-c572-411b-987b-390af9d7ad03" providerId="AD" clId="Web-{CDC46FC7-5307-4043-9242-7B8459CBF34B}" dt="2023-06-09T09:29:53.183" v="251" actId="20577"/>
      <pc:docMkLst>
        <pc:docMk/>
      </pc:docMkLst>
      <pc:sldChg chg="del ord">
        <pc:chgData name="Lucy Conway" userId="S::develop300523.l.conway@softwarestudent.wearecodenation.com::2aeb8775-c572-411b-987b-390af9d7ad03" providerId="AD" clId="Web-{CDC46FC7-5307-4043-9242-7B8459CBF34B}" dt="2023-06-09T09:22:51.590" v="189"/>
        <pc:sldMkLst>
          <pc:docMk/>
          <pc:sldMk cId="0" sldId="271"/>
        </pc:sldMkLst>
      </pc:sldChg>
      <pc:sldChg chg="del ord">
        <pc:chgData name="Lucy Conway" userId="S::develop300523.l.conway@softwarestudent.wearecodenation.com::2aeb8775-c572-411b-987b-390af9d7ad03" providerId="AD" clId="Web-{CDC46FC7-5307-4043-9242-7B8459CBF34B}" dt="2023-06-09T09:22:54.699" v="190"/>
        <pc:sldMkLst>
          <pc:docMk/>
          <pc:sldMk cId="17790712" sldId="272"/>
        </pc:sldMkLst>
      </pc:sldChg>
      <pc:sldChg chg="modSp">
        <pc:chgData name="Lucy Conway" userId="S::develop300523.l.conway@softwarestudent.wearecodenation.com::2aeb8775-c572-411b-987b-390af9d7ad03" providerId="AD" clId="Web-{CDC46FC7-5307-4043-9242-7B8459CBF34B}" dt="2023-06-09T09:25:48.565" v="206" actId="20577"/>
        <pc:sldMkLst>
          <pc:docMk/>
          <pc:sldMk cId="1712396788" sldId="275"/>
        </pc:sldMkLst>
        <pc:spChg chg="mod">
          <ac:chgData name="Lucy Conway" userId="S::develop300523.l.conway@softwarestudent.wearecodenation.com::2aeb8775-c572-411b-987b-390af9d7ad03" providerId="AD" clId="Web-{CDC46FC7-5307-4043-9242-7B8459CBF34B}" dt="2023-06-09T09:25:48.565" v="206" actId="20577"/>
          <ac:spMkLst>
            <pc:docMk/>
            <pc:sldMk cId="1712396788" sldId="275"/>
            <ac:spMk id="3" creationId="{FA613A55-101D-2684-023C-ACB34DFBEC4B}"/>
          </ac:spMkLst>
        </pc:spChg>
      </pc:sldChg>
      <pc:sldChg chg="addSp delSp modSp new ord">
        <pc:chgData name="Lucy Conway" userId="S::develop300523.l.conway@softwarestudent.wearecodenation.com::2aeb8775-c572-411b-987b-390af9d7ad03" providerId="AD" clId="Web-{CDC46FC7-5307-4043-9242-7B8459CBF34B}" dt="2023-06-09T09:23:02.043" v="191"/>
        <pc:sldMkLst>
          <pc:docMk/>
          <pc:sldMk cId="547707428" sldId="277"/>
        </pc:sldMkLst>
        <pc:spChg chg="del">
          <ac:chgData name="Lucy Conway" userId="S::develop300523.l.conway@softwarestudent.wearecodenation.com::2aeb8775-c572-411b-987b-390af9d7ad03" providerId="AD" clId="Web-{CDC46FC7-5307-4043-9242-7B8459CBF34B}" dt="2023-06-09T09:10:51.829" v="5"/>
          <ac:spMkLst>
            <pc:docMk/>
            <pc:sldMk cId="547707428" sldId="277"/>
            <ac:spMk id="2" creationId="{3558792D-EE37-6393-7786-7E97E57582B0}"/>
          </ac:spMkLst>
        </pc:spChg>
        <pc:spChg chg="del mod">
          <ac:chgData name="Lucy Conway" userId="S::develop300523.l.conway@softwarestudent.wearecodenation.com::2aeb8775-c572-411b-987b-390af9d7ad03" providerId="AD" clId="Web-{CDC46FC7-5307-4043-9242-7B8459CBF34B}" dt="2023-06-09T09:10:47.564" v="2"/>
          <ac:spMkLst>
            <pc:docMk/>
            <pc:sldMk cId="547707428" sldId="277"/>
            <ac:spMk id="3" creationId="{C125198E-F816-7A52-2C8B-FEC0A10C5206}"/>
          </ac:spMkLst>
        </pc:spChg>
        <pc:spChg chg="add del mod">
          <ac:chgData name="Lucy Conway" userId="S::develop300523.l.conway@softwarestudent.wearecodenation.com::2aeb8775-c572-411b-987b-390af9d7ad03" providerId="AD" clId="Web-{CDC46FC7-5307-4043-9242-7B8459CBF34B}" dt="2023-06-09T09:18:17.924" v="92" actId="20577"/>
          <ac:spMkLst>
            <pc:docMk/>
            <pc:sldMk cId="547707428" sldId="277"/>
            <ac:spMk id="4" creationId="{D114FFD4-8849-E0E5-721E-5C63901598DE}"/>
          </ac:spMkLst>
        </pc:spChg>
        <pc:spChg chg="add del mod">
          <ac:chgData name="Lucy Conway" userId="S::develop300523.l.conway@softwarestudent.wearecodenation.com::2aeb8775-c572-411b-987b-390af9d7ad03" providerId="AD" clId="Web-{CDC46FC7-5307-4043-9242-7B8459CBF34B}" dt="2023-06-09T09:11:32.862" v="26"/>
          <ac:spMkLst>
            <pc:docMk/>
            <pc:sldMk cId="547707428" sldId="277"/>
            <ac:spMk id="5" creationId="{098C5A09-E4D7-E326-9D77-7F4F4CE61A89}"/>
          </ac:spMkLst>
        </pc:spChg>
        <pc:spChg chg="add mod">
          <ac:chgData name="Lucy Conway" userId="S::develop300523.l.conway@softwarestudent.wearecodenation.com::2aeb8775-c572-411b-987b-390af9d7ad03" providerId="AD" clId="Web-{CDC46FC7-5307-4043-9242-7B8459CBF34B}" dt="2023-06-09T09:11:50.394" v="31" actId="1076"/>
          <ac:spMkLst>
            <pc:docMk/>
            <pc:sldMk cId="547707428" sldId="277"/>
            <ac:spMk id="6" creationId="{5C1B0F6F-6DA8-18E3-AD01-E528A7D67195}"/>
          </ac:spMkLst>
        </pc:spChg>
        <pc:spChg chg="add mod">
          <ac:chgData name="Lucy Conway" userId="S::develop300523.l.conway@softwarestudent.wearecodenation.com::2aeb8775-c572-411b-987b-390af9d7ad03" providerId="AD" clId="Web-{CDC46FC7-5307-4043-9242-7B8459CBF34B}" dt="2023-06-09T09:18:27.002" v="95" actId="20577"/>
          <ac:spMkLst>
            <pc:docMk/>
            <pc:sldMk cId="547707428" sldId="277"/>
            <ac:spMk id="7" creationId="{BFA2823C-A6A9-E77B-D070-3A7CC4F8DACF}"/>
          </ac:spMkLst>
        </pc:spChg>
        <pc:spChg chg="add mod">
          <ac:chgData name="Lucy Conway" userId="S::develop300523.l.conway@softwarestudent.wearecodenation.com::2aeb8775-c572-411b-987b-390af9d7ad03" providerId="AD" clId="Web-{CDC46FC7-5307-4043-9242-7B8459CBF34B}" dt="2023-06-09T09:21:46.853" v="167" actId="20577"/>
          <ac:spMkLst>
            <pc:docMk/>
            <pc:sldMk cId="547707428" sldId="277"/>
            <ac:spMk id="11" creationId="{87E3CC51-B5F8-C1C9-23DF-508C7E4315E0}"/>
          </ac:spMkLst>
        </pc:spChg>
        <pc:spChg chg="add mod">
          <ac:chgData name="Lucy Conway" userId="S::develop300523.l.conway@softwarestudent.wearecodenation.com::2aeb8775-c572-411b-987b-390af9d7ad03" providerId="AD" clId="Web-{CDC46FC7-5307-4043-9242-7B8459CBF34B}" dt="2023-06-09T09:22:29.386" v="188" actId="1076"/>
          <ac:spMkLst>
            <pc:docMk/>
            <pc:sldMk cId="547707428" sldId="277"/>
            <ac:spMk id="12" creationId="{28B85D85-1C98-DB66-4715-CC15D4AF1D21}"/>
          </ac:spMkLst>
        </pc:spChg>
        <pc:picChg chg="add mod">
          <ac:chgData name="Lucy Conway" userId="S::develop300523.l.conway@softwarestudent.wearecodenation.com::2aeb8775-c572-411b-987b-390af9d7ad03" providerId="AD" clId="Web-{CDC46FC7-5307-4043-9242-7B8459CBF34B}" dt="2023-06-09T09:16:31.123" v="83" actId="1076"/>
          <ac:picMkLst>
            <pc:docMk/>
            <pc:sldMk cId="547707428" sldId="277"/>
            <ac:picMk id="8" creationId="{E7DC7AAF-986D-58C5-F762-4234CA3DB162}"/>
          </ac:picMkLst>
        </pc:picChg>
        <pc:picChg chg="add mod">
          <ac:chgData name="Lucy Conway" userId="S::develop300523.l.conway@softwarestudent.wearecodenation.com::2aeb8775-c572-411b-987b-390af9d7ad03" providerId="AD" clId="Web-{CDC46FC7-5307-4043-9242-7B8459CBF34B}" dt="2023-06-09T09:16:34.232" v="85" actId="1076"/>
          <ac:picMkLst>
            <pc:docMk/>
            <pc:sldMk cId="547707428" sldId="277"/>
            <ac:picMk id="9" creationId="{656A7F85-CA1C-EB22-2F2C-A0802B114269}"/>
          </ac:picMkLst>
        </pc:picChg>
        <pc:picChg chg="add mod">
          <ac:chgData name="Lucy Conway" userId="S::develop300523.l.conway@softwarestudent.wearecodenation.com::2aeb8775-c572-411b-987b-390af9d7ad03" providerId="AD" clId="Web-{CDC46FC7-5307-4043-9242-7B8459CBF34B}" dt="2023-06-09T09:16:31.154" v="84" actId="1076"/>
          <ac:picMkLst>
            <pc:docMk/>
            <pc:sldMk cId="547707428" sldId="277"/>
            <ac:picMk id="10" creationId="{306DAC62-8301-2B0C-6972-5E61BE54F37A}"/>
          </ac:picMkLst>
        </pc:picChg>
      </pc:sldChg>
      <pc:sldChg chg="modSp new">
        <pc:chgData name="Lucy Conway" userId="S::develop300523.l.conway@softwarestudent.wearecodenation.com::2aeb8775-c572-411b-987b-390af9d7ad03" providerId="AD" clId="Web-{CDC46FC7-5307-4043-9242-7B8459CBF34B}" dt="2023-06-09T09:29:53.183" v="251" actId="20577"/>
        <pc:sldMkLst>
          <pc:docMk/>
          <pc:sldMk cId="734615981" sldId="279"/>
        </pc:sldMkLst>
        <pc:spChg chg="mod">
          <ac:chgData name="Lucy Conway" userId="S::develop300523.l.conway@softwarestudent.wearecodenation.com::2aeb8775-c572-411b-987b-390af9d7ad03" providerId="AD" clId="Web-{CDC46FC7-5307-4043-9242-7B8459CBF34B}" dt="2023-06-09T09:29:36.964" v="249" actId="20577"/>
          <ac:spMkLst>
            <pc:docMk/>
            <pc:sldMk cId="734615981" sldId="279"/>
            <ac:spMk id="2" creationId="{F33F9CC1-A85A-F8DD-5FE6-97133B16088D}"/>
          </ac:spMkLst>
        </pc:spChg>
        <pc:spChg chg="mod">
          <ac:chgData name="Lucy Conway" userId="S::develop300523.l.conway@softwarestudent.wearecodenation.com::2aeb8775-c572-411b-987b-390af9d7ad03" providerId="AD" clId="Web-{CDC46FC7-5307-4043-9242-7B8459CBF34B}" dt="2023-06-09T09:29:53.183" v="251" actId="20577"/>
          <ac:spMkLst>
            <pc:docMk/>
            <pc:sldMk cId="734615981" sldId="279"/>
            <ac:spMk id="3" creationId="{792401E5-6066-5D71-6E8C-AA19996DB5F5}"/>
          </ac:spMkLst>
        </pc:spChg>
      </pc:sldChg>
    </pc:docChg>
  </pc:docChgLst>
  <pc:docChgLst>
    <pc:chgData name="Mark Bowyer" userId="S::develop300523.m.bowyer@softwarestudent.wearecodenation.com::af822626-4f4a-4c5b-a4f2-6080357fc620" providerId="AD" clId="Web-{5B3B7B27-6214-4328-A79D-4E1B30C473E9}"/>
    <pc:docChg chg="modSld">
      <pc:chgData name="Mark Bowyer" userId="S::develop300523.m.bowyer@softwarestudent.wearecodenation.com::af822626-4f4a-4c5b-a4f2-6080357fc620" providerId="AD" clId="Web-{5B3B7B27-6214-4328-A79D-4E1B30C473E9}" dt="2023-06-09T09:39:00.416" v="19" actId="20577"/>
      <pc:docMkLst>
        <pc:docMk/>
      </pc:docMkLst>
      <pc:sldChg chg="modSp">
        <pc:chgData name="Mark Bowyer" userId="S::develop300523.m.bowyer@softwarestudent.wearecodenation.com::af822626-4f4a-4c5b-a4f2-6080357fc620" providerId="AD" clId="Web-{5B3B7B27-6214-4328-A79D-4E1B30C473E9}" dt="2023-06-09T09:39:00.416" v="19" actId="20577"/>
        <pc:sldMkLst>
          <pc:docMk/>
          <pc:sldMk cId="1712396788" sldId="275"/>
        </pc:sldMkLst>
        <pc:spChg chg="mod">
          <ac:chgData name="Mark Bowyer" userId="S::develop300523.m.bowyer@softwarestudent.wearecodenation.com::af822626-4f4a-4c5b-a4f2-6080357fc620" providerId="AD" clId="Web-{5B3B7B27-6214-4328-A79D-4E1B30C473E9}" dt="2023-06-09T09:39:00.416" v="19" actId="20577"/>
          <ac:spMkLst>
            <pc:docMk/>
            <pc:sldMk cId="1712396788" sldId="275"/>
            <ac:spMk id="3" creationId="{FA613A55-101D-2684-023C-ACB34DFBEC4B}"/>
          </ac:spMkLst>
        </pc:spChg>
      </pc:sldChg>
    </pc:docChg>
  </pc:docChgLst>
  <pc:docChgLst>
    <pc:chgData name="Richard Tonge" userId="S::develop300523.r.tonge@softwarestudent.wearecodenation.com::efa7a864-fa20-4697-8af7-3d406c76a3a9" providerId="AD" clId="Web-{D9A873CF-5E1C-40D2-B18B-EB3AF5747D6F}"/>
    <pc:docChg chg="addSld delSld modSld">
      <pc:chgData name="Richard Tonge" userId="S::develop300523.r.tonge@softwarestudent.wearecodenation.com::efa7a864-fa20-4697-8af7-3d406c76a3a9" providerId="AD" clId="Web-{D9A873CF-5E1C-40D2-B18B-EB3AF5747D6F}" dt="2023-06-09T10:28:38.750" v="186" actId="20577"/>
      <pc:docMkLst>
        <pc:docMk/>
      </pc:docMkLst>
      <pc:sldChg chg="addSp modSp">
        <pc:chgData name="Richard Tonge" userId="S::develop300523.r.tonge@softwarestudent.wearecodenation.com::efa7a864-fa20-4697-8af7-3d406c76a3a9" providerId="AD" clId="Web-{D9A873CF-5E1C-40D2-B18B-EB3AF5747D6F}" dt="2023-06-09T10:14:36.978" v="157" actId="1076"/>
        <pc:sldMkLst>
          <pc:docMk/>
          <pc:sldMk cId="0" sldId="256"/>
        </pc:sldMkLst>
        <pc:spChg chg="mod">
          <ac:chgData name="Richard Tonge" userId="S::develop300523.r.tonge@softwarestudent.wearecodenation.com::efa7a864-fa20-4697-8af7-3d406c76a3a9" providerId="AD" clId="Web-{D9A873CF-5E1C-40D2-B18B-EB3AF5747D6F}" dt="2023-06-09T10:08:05" v="149" actId="20577"/>
          <ac:spMkLst>
            <pc:docMk/>
            <pc:sldMk cId="0" sldId="256"/>
            <ac:spMk id="135" creationId="{00000000-0000-0000-0000-000000000000}"/>
          </ac:spMkLst>
        </pc:spChg>
        <pc:picChg chg="add mod">
          <ac:chgData name="Richard Tonge" userId="S::develop300523.r.tonge@softwarestudent.wearecodenation.com::efa7a864-fa20-4697-8af7-3d406c76a3a9" providerId="AD" clId="Web-{D9A873CF-5E1C-40D2-B18B-EB3AF5747D6F}" dt="2023-06-09T10:14:36.978" v="157" actId="1076"/>
          <ac:picMkLst>
            <pc:docMk/>
            <pc:sldMk cId="0" sldId="256"/>
            <ac:picMk id="2" creationId="{0C05EB35-105F-A01C-C890-D2A2C0AD6408}"/>
          </ac:picMkLst>
        </pc:picChg>
      </pc:sldChg>
      <pc:sldChg chg="modSp">
        <pc:chgData name="Richard Tonge" userId="S::develop300523.r.tonge@softwarestudent.wearecodenation.com::efa7a864-fa20-4697-8af7-3d406c76a3a9" providerId="AD" clId="Web-{D9A873CF-5E1C-40D2-B18B-EB3AF5747D6F}" dt="2023-06-09T10:19:24.173" v="169" actId="1076"/>
        <pc:sldMkLst>
          <pc:docMk/>
          <pc:sldMk cId="0" sldId="258"/>
        </pc:sldMkLst>
        <pc:spChg chg="mod">
          <ac:chgData name="Richard Tonge" userId="S::develop300523.r.tonge@softwarestudent.wearecodenation.com::efa7a864-fa20-4697-8af7-3d406c76a3a9" providerId="AD" clId="Web-{D9A873CF-5E1C-40D2-B18B-EB3AF5747D6F}" dt="2023-06-09T10:19:24.173" v="169" actId="1076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Richard Tonge" userId="S::develop300523.r.tonge@softwarestudent.wearecodenation.com::efa7a864-fa20-4697-8af7-3d406c76a3a9" providerId="AD" clId="Web-{D9A873CF-5E1C-40D2-B18B-EB3AF5747D6F}" dt="2023-06-09T10:19:07.313" v="166" actId="1076"/>
          <ac:spMkLst>
            <pc:docMk/>
            <pc:sldMk cId="0" sldId="258"/>
            <ac:spMk id="148" creationId="{00000000-0000-0000-0000-000000000000}"/>
          </ac:spMkLst>
        </pc:spChg>
      </pc:sldChg>
      <pc:sldChg chg="modSp">
        <pc:chgData name="Richard Tonge" userId="S::develop300523.r.tonge@softwarestudent.wearecodenation.com::efa7a864-fa20-4697-8af7-3d406c76a3a9" providerId="AD" clId="Web-{D9A873CF-5E1C-40D2-B18B-EB3AF5747D6F}" dt="2023-06-09T10:19:46.689" v="173" actId="20577"/>
        <pc:sldMkLst>
          <pc:docMk/>
          <pc:sldMk cId="0" sldId="259"/>
        </pc:sldMkLst>
        <pc:spChg chg="mod">
          <ac:chgData name="Richard Tonge" userId="S::develop300523.r.tonge@softwarestudent.wearecodenation.com::efa7a864-fa20-4697-8af7-3d406c76a3a9" providerId="AD" clId="Web-{D9A873CF-5E1C-40D2-B18B-EB3AF5747D6F}" dt="2023-06-09T10:19:46.689" v="173" actId="20577"/>
          <ac:spMkLst>
            <pc:docMk/>
            <pc:sldMk cId="0" sldId="259"/>
            <ac:spMk id="154" creationId="{00000000-0000-0000-0000-000000000000}"/>
          </ac:spMkLst>
        </pc:spChg>
      </pc:sldChg>
      <pc:sldChg chg="modSp">
        <pc:chgData name="Richard Tonge" userId="S::develop300523.r.tonge@softwarestudent.wearecodenation.com::efa7a864-fa20-4697-8af7-3d406c76a3a9" providerId="AD" clId="Web-{D9A873CF-5E1C-40D2-B18B-EB3AF5747D6F}" dt="2023-06-09T10:19:59.627" v="174" actId="20577"/>
        <pc:sldMkLst>
          <pc:docMk/>
          <pc:sldMk cId="0" sldId="261"/>
        </pc:sldMkLst>
        <pc:spChg chg="mod">
          <ac:chgData name="Richard Tonge" userId="S::develop300523.r.tonge@softwarestudent.wearecodenation.com::efa7a864-fa20-4697-8af7-3d406c76a3a9" providerId="AD" clId="Web-{D9A873CF-5E1C-40D2-B18B-EB3AF5747D6F}" dt="2023-06-09T10:19:59.627" v="174" actId="20577"/>
          <ac:spMkLst>
            <pc:docMk/>
            <pc:sldMk cId="0" sldId="261"/>
            <ac:spMk id="167" creationId="{00000000-0000-0000-0000-000000000000}"/>
          </ac:spMkLst>
        </pc:spChg>
      </pc:sldChg>
      <pc:sldChg chg="modSp">
        <pc:chgData name="Richard Tonge" userId="S::develop300523.r.tonge@softwarestudent.wearecodenation.com::efa7a864-fa20-4697-8af7-3d406c76a3a9" providerId="AD" clId="Web-{D9A873CF-5E1C-40D2-B18B-EB3AF5747D6F}" dt="2023-06-09T10:10:39.910" v="153" actId="20577"/>
        <pc:sldMkLst>
          <pc:docMk/>
          <pc:sldMk cId="1788313250" sldId="273"/>
        </pc:sldMkLst>
        <pc:spChg chg="mod">
          <ac:chgData name="Richard Tonge" userId="S::develop300523.r.tonge@softwarestudent.wearecodenation.com::efa7a864-fa20-4697-8af7-3d406c76a3a9" providerId="AD" clId="Web-{D9A873CF-5E1C-40D2-B18B-EB3AF5747D6F}" dt="2023-06-09T10:10:39.910" v="153" actId="20577"/>
          <ac:spMkLst>
            <pc:docMk/>
            <pc:sldMk cId="1788313250" sldId="273"/>
            <ac:spMk id="3" creationId="{026544F1-8BE6-2DDA-EE7C-4EB65CAC83A0}"/>
          </ac:spMkLst>
        </pc:spChg>
      </pc:sldChg>
      <pc:sldChg chg="del">
        <pc:chgData name="Richard Tonge" userId="S::develop300523.r.tonge@softwarestudent.wearecodenation.com::efa7a864-fa20-4697-8af7-3d406c76a3a9" providerId="AD" clId="Web-{D9A873CF-5E1C-40D2-B18B-EB3AF5747D6F}" dt="2023-06-09T09:16:44.703" v="1"/>
        <pc:sldMkLst>
          <pc:docMk/>
          <pc:sldMk cId="3255181042" sldId="274"/>
        </pc:sldMkLst>
      </pc:sldChg>
      <pc:sldChg chg="modSp">
        <pc:chgData name="Richard Tonge" userId="S::develop300523.r.tonge@softwarestudent.wearecodenation.com::efa7a864-fa20-4697-8af7-3d406c76a3a9" providerId="AD" clId="Web-{D9A873CF-5E1C-40D2-B18B-EB3AF5747D6F}" dt="2023-06-09T10:16:26.075" v="159" actId="1076"/>
        <pc:sldMkLst>
          <pc:docMk/>
          <pc:sldMk cId="1712396788" sldId="275"/>
        </pc:sldMkLst>
        <pc:spChg chg="mod">
          <ac:chgData name="Richard Tonge" userId="S::develop300523.r.tonge@softwarestudent.wearecodenation.com::efa7a864-fa20-4697-8af7-3d406c76a3a9" providerId="AD" clId="Web-{D9A873CF-5E1C-40D2-B18B-EB3AF5747D6F}" dt="2023-06-09T10:16:26.075" v="159" actId="1076"/>
          <ac:spMkLst>
            <pc:docMk/>
            <pc:sldMk cId="1712396788" sldId="275"/>
            <ac:spMk id="3" creationId="{FA613A55-101D-2684-023C-ACB34DFBEC4B}"/>
          </ac:spMkLst>
        </pc:spChg>
      </pc:sldChg>
      <pc:sldChg chg="addSp delSp modSp add">
        <pc:chgData name="Richard Tonge" userId="S::develop300523.r.tonge@softwarestudent.wearecodenation.com::efa7a864-fa20-4697-8af7-3d406c76a3a9" providerId="AD" clId="Web-{D9A873CF-5E1C-40D2-B18B-EB3AF5747D6F}" dt="2023-06-09T10:28:38.750" v="186" actId="20577"/>
        <pc:sldMkLst>
          <pc:docMk/>
          <pc:sldMk cId="2514727468" sldId="278"/>
        </pc:sldMkLst>
        <pc:spChg chg="mod">
          <ac:chgData name="Richard Tonge" userId="S::develop300523.r.tonge@softwarestudent.wearecodenation.com::efa7a864-fa20-4697-8af7-3d406c76a3a9" providerId="AD" clId="Web-{D9A873CF-5E1C-40D2-B18B-EB3AF5747D6F}" dt="2023-06-09T10:11:22.927" v="154" actId="1076"/>
          <ac:spMkLst>
            <pc:docMk/>
            <pc:sldMk cId="2514727468" sldId="278"/>
            <ac:spMk id="2" creationId="{95A4A56B-CF32-7E31-B935-D36000DCA3D7}"/>
          </ac:spMkLst>
        </pc:spChg>
        <pc:spChg chg="mod">
          <ac:chgData name="Richard Tonge" userId="S::develop300523.r.tonge@softwarestudent.wearecodenation.com::efa7a864-fa20-4697-8af7-3d406c76a3a9" providerId="AD" clId="Web-{D9A873CF-5E1C-40D2-B18B-EB3AF5747D6F}" dt="2023-06-09T10:28:38.750" v="186" actId="20577"/>
          <ac:spMkLst>
            <pc:docMk/>
            <pc:sldMk cId="2514727468" sldId="278"/>
            <ac:spMk id="3" creationId="{43F69119-FC9E-C1F0-972B-15886AA53135}"/>
          </ac:spMkLst>
        </pc:spChg>
        <pc:picChg chg="add del mod">
          <ac:chgData name="Richard Tonge" userId="S::develop300523.r.tonge@softwarestudent.wearecodenation.com::efa7a864-fa20-4697-8af7-3d406c76a3a9" providerId="AD" clId="Web-{D9A873CF-5E1C-40D2-B18B-EB3AF5747D6F}" dt="2023-06-09T09:19:41.082" v="23"/>
          <ac:picMkLst>
            <pc:docMk/>
            <pc:sldMk cId="2514727468" sldId="278"/>
            <ac:picMk id="4" creationId="{B6BB1309-B4D8-4BB9-646A-EA758217F301}"/>
          </ac:picMkLst>
        </pc:picChg>
        <pc:picChg chg="add del mod">
          <ac:chgData name="Richard Tonge" userId="S::develop300523.r.tonge@softwarestudent.wearecodenation.com::efa7a864-fa20-4697-8af7-3d406c76a3a9" providerId="AD" clId="Web-{D9A873CF-5E1C-40D2-B18B-EB3AF5747D6F}" dt="2023-06-09T09:21:06.272" v="28"/>
          <ac:picMkLst>
            <pc:docMk/>
            <pc:sldMk cId="2514727468" sldId="278"/>
            <ac:picMk id="5" creationId="{83B4A42B-EDC3-E9A8-D75C-588468ECCF01}"/>
          </ac:picMkLst>
        </pc:picChg>
        <pc:picChg chg="add del mod modCrop">
          <ac:chgData name="Richard Tonge" userId="S::develop300523.r.tonge@softwarestudent.wearecodenation.com::efa7a864-fa20-4697-8af7-3d406c76a3a9" providerId="AD" clId="Web-{D9A873CF-5E1C-40D2-B18B-EB3AF5747D6F}" dt="2023-06-09T09:21:54.023" v="34"/>
          <ac:picMkLst>
            <pc:docMk/>
            <pc:sldMk cId="2514727468" sldId="278"/>
            <ac:picMk id="6" creationId="{B1ED5500-2417-C3EC-4963-9499569CD7E2}"/>
          </ac:picMkLst>
        </pc:picChg>
        <pc:picChg chg="add del mod modCrop">
          <ac:chgData name="Richard Tonge" userId="S::develop300523.r.tonge@softwarestudent.wearecodenation.com::efa7a864-fa20-4697-8af7-3d406c76a3a9" providerId="AD" clId="Web-{D9A873CF-5E1C-40D2-B18B-EB3AF5747D6F}" dt="2023-06-09T09:30:15.411" v="55"/>
          <ac:picMkLst>
            <pc:docMk/>
            <pc:sldMk cId="2514727468" sldId="278"/>
            <ac:picMk id="7" creationId="{B166EB21-1FF8-E2A6-FFD5-559B091018F0}"/>
          </ac:picMkLst>
        </pc:picChg>
        <pc:picChg chg="add del mod modCrop">
          <ac:chgData name="Richard Tonge" userId="S::develop300523.r.tonge@softwarestudent.wearecodenation.com::efa7a864-fa20-4697-8af7-3d406c76a3a9" providerId="AD" clId="Web-{D9A873CF-5E1C-40D2-B18B-EB3AF5747D6F}" dt="2023-06-09T09:28:40.299" v="49"/>
          <ac:picMkLst>
            <pc:docMk/>
            <pc:sldMk cId="2514727468" sldId="278"/>
            <ac:picMk id="8" creationId="{B806926C-7A8C-7655-13B1-D4DA5C8BAF48}"/>
          </ac:picMkLst>
        </pc:picChg>
        <pc:picChg chg="add mod modCrop">
          <ac:chgData name="Richard Tonge" userId="S::develop300523.r.tonge@softwarestudent.wearecodenation.com::efa7a864-fa20-4697-8af7-3d406c76a3a9" providerId="AD" clId="Web-{D9A873CF-5E1C-40D2-B18B-EB3AF5747D6F}" dt="2023-06-09T10:20:44.644" v="180" actId="1076"/>
          <ac:picMkLst>
            <pc:docMk/>
            <pc:sldMk cId="2514727468" sldId="278"/>
            <ac:picMk id="9" creationId="{99036B23-11C5-23D4-3B79-12DE2BE171FC}"/>
          </ac:picMkLst>
        </pc:picChg>
        <pc:picChg chg="add mod modCrop">
          <ac:chgData name="Richard Tonge" userId="S::develop300523.r.tonge@softwarestudent.wearecodenation.com::efa7a864-fa20-4697-8af7-3d406c76a3a9" providerId="AD" clId="Web-{D9A873CF-5E1C-40D2-B18B-EB3AF5747D6F}" dt="2023-06-09T10:20:37.456" v="179" actId="1076"/>
          <ac:picMkLst>
            <pc:docMk/>
            <pc:sldMk cId="2514727468" sldId="278"/>
            <ac:picMk id="10" creationId="{B1B8B199-3D43-3920-170A-C48E204D88A0}"/>
          </ac:picMkLst>
        </pc:picChg>
      </pc:sldChg>
      <pc:sldMasterChg chg="addSldLayout">
        <pc:chgData name="Richard Tonge" userId="S::develop300523.r.tonge@softwarestudent.wearecodenation.com::efa7a864-fa20-4697-8af7-3d406c76a3a9" providerId="AD" clId="Web-{D9A873CF-5E1C-40D2-B18B-EB3AF5747D6F}" dt="2023-06-09T09:16:33.140" v="0"/>
        <pc:sldMasterMkLst>
          <pc:docMk/>
          <pc:sldMasterMk cId="0" sldId="2147483659"/>
        </pc:sldMasterMkLst>
        <pc:sldLayoutChg chg="add">
          <pc:chgData name="Richard Tonge" userId="S::develop300523.r.tonge@softwarestudent.wearecodenation.com::efa7a864-fa20-4697-8af7-3d406c76a3a9" providerId="AD" clId="Web-{D9A873CF-5E1C-40D2-B18B-EB3AF5747D6F}" dt="2023-06-09T09:16:33.140" v="0"/>
          <pc:sldLayoutMkLst>
            <pc:docMk/>
            <pc:sldMasterMk cId="0" sldId="2147483659"/>
            <pc:sldLayoutMk cId="0" sldId="2147483660"/>
          </pc:sldLayoutMkLst>
        </pc:sldLayoutChg>
        <pc:sldLayoutChg chg="add">
          <pc:chgData name="Richard Tonge" userId="S::develop300523.r.tonge@softwarestudent.wearecodenation.com::efa7a864-fa20-4697-8af7-3d406c76a3a9" providerId="AD" clId="Web-{D9A873CF-5E1C-40D2-B18B-EB3AF5747D6F}" dt="2023-06-09T09:16:33.140" v="0"/>
          <pc:sldLayoutMkLst>
            <pc:docMk/>
            <pc:sldMasterMk cId="0" sldId="2147483659"/>
            <pc:sldLayoutMk cId="0" sldId="2147483661"/>
          </pc:sldLayoutMkLst>
        </pc:sldLayoutChg>
        <pc:sldLayoutChg chg="add">
          <pc:chgData name="Richard Tonge" userId="S::develop300523.r.tonge@softwarestudent.wearecodenation.com::efa7a864-fa20-4697-8af7-3d406c76a3a9" providerId="AD" clId="Web-{D9A873CF-5E1C-40D2-B18B-EB3AF5747D6F}" dt="2023-06-09T09:16:33.140" v="0"/>
          <pc:sldLayoutMkLst>
            <pc:docMk/>
            <pc:sldMasterMk cId="0" sldId="2147483659"/>
            <pc:sldLayoutMk cId="0" sldId="2147483662"/>
          </pc:sldLayoutMkLst>
        </pc:sldLayoutChg>
        <pc:sldLayoutChg chg="add">
          <pc:chgData name="Richard Tonge" userId="S::develop300523.r.tonge@softwarestudent.wearecodenation.com::efa7a864-fa20-4697-8af7-3d406c76a3a9" providerId="AD" clId="Web-{D9A873CF-5E1C-40D2-B18B-EB3AF5747D6F}" dt="2023-06-09T09:16:33.140" v="0"/>
          <pc:sldLayoutMkLst>
            <pc:docMk/>
            <pc:sldMasterMk cId="0" sldId="2147483659"/>
            <pc:sldLayoutMk cId="0" sldId="2147483663"/>
          </pc:sldLayoutMkLst>
        </pc:sldLayoutChg>
        <pc:sldLayoutChg chg="add">
          <pc:chgData name="Richard Tonge" userId="S::develop300523.r.tonge@softwarestudent.wearecodenation.com::efa7a864-fa20-4697-8af7-3d406c76a3a9" providerId="AD" clId="Web-{D9A873CF-5E1C-40D2-B18B-EB3AF5747D6F}" dt="2023-06-09T09:16:33.140" v="0"/>
          <pc:sldLayoutMkLst>
            <pc:docMk/>
            <pc:sldMasterMk cId="0" sldId="2147483659"/>
            <pc:sldLayoutMk cId="0" sldId="2147483664"/>
          </pc:sldLayoutMkLst>
        </pc:sldLayoutChg>
        <pc:sldLayoutChg chg="add">
          <pc:chgData name="Richard Tonge" userId="S::develop300523.r.tonge@softwarestudent.wearecodenation.com::efa7a864-fa20-4697-8af7-3d406c76a3a9" providerId="AD" clId="Web-{D9A873CF-5E1C-40D2-B18B-EB3AF5747D6F}" dt="2023-06-09T09:16:33.140" v="0"/>
          <pc:sldLayoutMkLst>
            <pc:docMk/>
            <pc:sldMasterMk cId="0" sldId="2147483659"/>
            <pc:sldLayoutMk cId="0" sldId="2147483665"/>
          </pc:sldLayoutMkLst>
        </pc:sldLayoutChg>
        <pc:sldLayoutChg chg="add">
          <pc:chgData name="Richard Tonge" userId="S::develop300523.r.tonge@softwarestudent.wearecodenation.com::efa7a864-fa20-4697-8af7-3d406c76a3a9" providerId="AD" clId="Web-{D9A873CF-5E1C-40D2-B18B-EB3AF5747D6F}" dt="2023-06-09T09:16:33.140" v="0"/>
          <pc:sldLayoutMkLst>
            <pc:docMk/>
            <pc:sldMasterMk cId="0" sldId="2147483659"/>
            <pc:sldLayoutMk cId="0" sldId="2147483666"/>
          </pc:sldLayoutMkLst>
        </pc:sldLayoutChg>
        <pc:sldLayoutChg chg="add">
          <pc:chgData name="Richard Tonge" userId="S::develop300523.r.tonge@softwarestudent.wearecodenation.com::efa7a864-fa20-4697-8af7-3d406c76a3a9" providerId="AD" clId="Web-{D9A873CF-5E1C-40D2-B18B-EB3AF5747D6F}" dt="2023-06-09T09:16:33.140" v="0"/>
          <pc:sldLayoutMkLst>
            <pc:docMk/>
            <pc:sldMasterMk cId="0" sldId="2147483659"/>
            <pc:sldLayoutMk cId="0" sldId="2147483667"/>
          </pc:sldLayoutMkLst>
        </pc:sldLayoutChg>
        <pc:sldLayoutChg chg="add">
          <pc:chgData name="Richard Tonge" userId="S::develop300523.r.tonge@softwarestudent.wearecodenation.com::efa7a864-fa20-4697-8af7-3d406c76a3a9" providerId="AD" clId="Web-{D9A873CF-5E1C-40D2-B18B-EB3AF5747D6F}" dt="2023-06-09T09:16:33.140" v="0"/>
          <pc:sldLayoutMkLst>
            <pc:docMk/>
            <pc:sldMasterMk cId="0" sldId="2147483659"/>
            <pc:sldLayoutMk cId="0" sldId="2147483668"/>
          </pc:sldLayoutMkLst>
        </pc:sldLayoutChg>
        <pc:sldLayoutChg chg="add">
          <pc:chgData name="Richard Tonge" userId="S::develop300523.r.tonge@softwarestudent.wearecodenation.com::efa7a864-fa20-4697-8af7-3d406c76a3a9" providerId="AD" clId="Web-{D9A873CF-5E1C-40D2-B18B-EB3AF5747D6F}" dt="2023-06-09T09:16:33.140" v="0"/>
          <pc:sldLayoutMkLst>
            <pc:docMk/>
            <pc:sldMasterMk cId="0" sldId="2147483659"/>
            <pc:sldLayoutMk cId="0" sldId="2147483669"/>
          </pc:sldLayoutMkLst>
        </pc:sldLayoutChg>
      </pc:sldMasterChg>
    </pc:docChg>
  </pc:docChgLst>
  <pc:docChgLst>
    <pc:chgData name="Lucy Conway" userId="S::develop300523.l.conway@softwarestudent.wearecodenation.com::2aeb8775-c572-411b-987b-390af9d7ad03" providerId="AD" clId="Web-{7601545B-C358-4D99-9594-A7CDE68825E6}"/>
    <pc:docChg chg="modSld">
      <pc:chgData name="Lucy Conway" userId="S::develop300523.l.conway@softwarestudent.wearecodenation.com::2aeb8775-c572-411b-987b-390af9d7ad03" providerId="AD" clId="Web-{7601545B-C358-4D99-9594-A7CDE68825E6}" dt="2023-06-09T09:56:04.460" v="0"/>
      <pc:docMkLst>
        <pc:docMk/>
      </pc:docMkLst>
      <pc:sldChg chg="mod modShow">
        <pc:chgData name="Lucy Conway" userId="S::develop300523.l.conway@softwarestudent.wearecodenation.com::2aeb8775-c572-411b-987b-390af9d7ad03" providerId="AD" clId="Web-{7601545B-C358-4D99-9594-A7CDE68825E6}" dt="2023-06-09T09:56:04.460" v="0"/>
        <pc:sldMkLst>
          <pc:docMk/>
          <pc:sldMk cId="734615981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081597eb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081597eb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081597eb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081597eb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081597eb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081597eb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081597eb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081597eb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81597eb2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81597eb2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081597eb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081597eb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081597eb2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081597eb2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081597e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081597e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081597eb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081597eb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081597eb2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081597eb2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081597eb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081597eb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081597eb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081597eb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081597eb2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081597eb2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081597eb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081597eb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491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1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1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2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2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2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2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2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Galactic Odyssey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234865" y="3214634"/>
            <a:ext cx="4638191" cy="1738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text based space survival RPG</a:t>
            </a:r>
          </a:p>
          <a:p>
            <a:pPr marL="0" indent="0"/>
            <a:endParaRPr lang="en"/>
          </a:p>
          <a:p>
            <a:pPr marL="0" indent="0" algn="r"/>
            <a:endParaRPr lang="en"/>
          </a:p>
          <a:p>
            <a:pPr marL="0" indent="0" algn="r"/>
            <a:endParaRPr lang="en"/>
          </a:p>
          <a:p>
            <a:pPr marL="0" indent="0" algn="r"/>
            <a:endParaRPr lang="en"/>
          </a:p>
          <a:p>
            <a:pPr marL="0" indent="0" algn="r"/>
            <a:endParaRPr lang="en"/>
          </a:p>
          <a:p>
            <a:pPr marL="0" indent="0" algn="r"/>
            <a:endParaRPr lang="en"/>
          </a:p>
          <a:p>
            <a:pPr marL="0" indent="0" algn="r"/>
            <a:endParaRPr lang="en"/>
          </a:p>
          <a:p>
            <a:pPr marL="0" indent="0" algn="r"/>
            <a:endParaRPr lang="en"/>
          </a:p>
          <a:p>
            <a:pPr marL="0" indent="0" algn="r"/>
            <a:r>
              <a:rPr lang="en"/>
              <a:t>Lucy, Mark, Sam, John, Richard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C05EB35-105F-A01C-C890-D2A2C0AD6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35" y="3057525"/>
            <a:ext cx="2743200" cy="15430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Trello</a:t>
            </a:r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1297500" y="15607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uploading and sharing text.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multiple people were adding text additions could be lost or fail to update properly.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Issues signing up to use the site.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Overall: It was a positive experience with some slightly irritating flaws.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 of the Kanban style allows for….</a:t>
            </a:r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visualise tasks and progress.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Easier to track tasks as they are being completed, ease of task sharing streamlined the implementation of code.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clean professional interface design made it much easier for the leader to coordinate and designate tasks.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Overall - increased the teams productivity and reduced the amount of time wasted. It was easier to highlight potential issues which streamlined the process of debugging.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teams: The good 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accessibility - file sharing, everything in one place.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Ease of communication - Voice chat, screen sharing, video calls, collaboration.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Support - Tutors are easily contactable.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Ease of use once the user has familiarized themselves with it.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bad.</a:t>
            </a:r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Challenging to find files for new users.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Webcam and voice chat may not be comfortable with all users.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may be issues accessing files if the app is not downloaded.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debugging:</a:t>
            </a:r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provided programs made the process smoother.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Issues could be quickly identified, fixed and the new file shared between users.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Being able to isolate problem parts of code made fixing issues easier.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Pieces of code were taken from each member of the group, the debugging process offered the chance to ensure there were no issues stitching the pieces together.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Offered a learning opportunity to see how problem solving could be applied to each bug.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Examples: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body" idx="1"/>
          </p:nvPr>
        </p:nvSpPr>
        <p:spPr>
          <a:xfrm>
            <a:off x="1167275" y="9232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Endless loop in Math's trivia - fixed by isolating and editing while loop to remove lives after the quiz had ended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Log in screen: The log in would not read usernames and passwords from a list only from a string.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Secrets function: counting words that were not supposed to be counted as a secret.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B33E-F7AD-EA3B-EB63-CA060F3F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Team Efforts: Mark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13A55-101D-2684-023C-ACB34DFBE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251" y="1542627"/>
            <a:ext cx="7885566" cy="3084288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indent="-285750"/>
            <a:r>
              <a:rPr lang="en-GB" sz="1400"/>
              <a:t>Team Leader</a:t>
            </a:r>
            <a:endParaRPr lang="en-US"/>
          </a:p>
          <a:p>
            <a:pPr marL="431800" indent="-285750">
              <a:lnSpc>
                <a:spcPct val="114999"/>
              </a:lnSpc>
            </a:pPr>
            <a:r>
              <a:rPr lang="en-GB" sz="1400"/>
              <a:t>Directed efforts</a:t>
            </a:r>
            <a:endParaRPr lang="en-GB" sz="1400">
              <a:latin typeface="Calibri"/>
              <a:cs typeface="Calibri"/>
            </a:endParaRPr>
          </a:p>
          <a:p>
            <a:pPr marL="431800" indent="-285750">
              <a:lnSpc>
                <a:spcPct val="114999"/>
              </a:lnSpc>
            </a:pPr>
            <a:r>
              <a:rPr lang="en-GB" sz="1400"/>
              <a:t>I Set up Trello &amp; </a:t>
            </a:r>
            <a:r>
              <a:rPr lang="en-GB" sz="1400">
                <a:solidFill>
                  <a:schemeClr val="bg1"/>
                </a:solidFill>
                <a:cs typeface="Calibri"/>
              </a:rPr>
              <a:t>Set up Draw.io</a:t>
            </a:r>
            <a:endParaRPr lang="en-GB" sz="1400">
              <a:solidFill>
                <a:schemeClr val="bg1"/>
              </a:solidFill>
              <a:latin typeface="Calibri"/>
              <a:cs typeface="Calibri"/>
            </a:endParaRPr>
          </a:p>
          <a:p>
            <a:pPr marL="431800" indent="-285750">
              <a:lnSpc>
                <a:spcPct val="114999"/>
              </a:lnSpc>
            </a:pPr>
            <a:r>
              <a:rPr lang="en-GB" sz="1400"/>
              <a:t>A large amount of play testing and debugging</a:t>
            </a:r>
            <a:endParaRPr lang="en-GB" sz="1400">
              <a:solidFill>
                <a:schemeClr val="bg1"/>
              </a:solidFill>
              <a:latin typeface="Calibri"/>
              <a:cs typeface="Calibri"/>
            </a:endParaRPr>
          </a:p>
          <a:p>
            <a:pPr marL="431800" indent="-285750">
              <a:lnSpc>
                <a:spcPct val="114999"/>
              </a:lnSpc>
            </a:pPr>
            <a:r>
              <a:rPr lang="en-GB" sz="1400"/>
              <a:t>Made two of the mini games</a:t>
            </a:r>
            <a:endParaRPr lang="en-GB" sz="1400">
              <a:latin typeface="Calibri"/>
              <a:cs typeface="Calibri"/>
            </a:endParaRPr>
          </a:p>
          <a:p>
            <a:pPr marL="431800" indent="-285750">
              <a:lnSpc>
                <a:spcPct val="114999"/>
              </a:lnSpc>
            </a:pPr>
            <a:r>
              <a:rPr lang="en-GB" sz="1400">
                <a:solidFill>
                  <a:schemeClr val="bg1"/>
                </a:solidFill>
              </a:rPr>
              <a:t>And more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GB" sz="1600" u="sng"/>
              <a:t>Learnt from the experience</a:t>
            </a:r>
            <a:endParaRPr lang="en-GB" sz="1400"/>
          </a:p>
          <a:p>
            <a:pPr marL="431800" indent="-285750">
              <a:lnSpc>
                <a:spcPct val="114999"/>
              </a:lnSpc>
            </a:pPr>
            <a:r>
              <a:rPr lang="en-GB" sz="1400"/>
              <a:t>Trello and how it functions </a:t>
            </a:r>
          </a:p>
          <a:p>
            <a:pPr marL="431800" indent="-285750">
              <a:lnSpc>
                <a:spcPct val="114999"/>
              </a:lnSpc>
            </a:pPr>
            <a:r>
              <a:rPr lang="en-GB" sz="1400"/>
              <a:t>Draw.io and that the arrows can have a mind of their own </a:t>
            </a:r>
          </a:p>
          <a:p>
            <a:pPr marL="431800" indent="-285750">
              <a:lnSpc>
                <a:spcPct val="114999"/>
              </a:lnSpc>
            </a:pPr>
            <a:r>
              <a:rPr lang="en-GB" sz="1400"/>
              <a:t>Every person codes in their own way but if we work together, we can have amazing outcomes</a:t>
            </a:r>
          </a:p>
          <a:p>
            <a:pPr marL="431800" indent="-285750">
              <a:lnSpc>
                <a:spcPct val="114999"/>
              </a:lnSpc>
            </a:pPr>
            <a:r>
              <a:rPr lang="en-GB" sz="1400"/>
              <a:t>I enjoyed making this game and trying different coding ways &amp; working with the team</a:t>
            </a:r>
            <a:endParaRPr lang="en-GB"/>
          </a:p>
          <a:p>
            <a:pPr marL="317500" indent="-171450">
              <a:lnSpc>
                <a:spcPct val="114999"/>
              </a:lnSpc>
            </a:pPr>
            <a:endParaRPr lang="en-GB" sz="1200"/>
          </a:p>
          <a:p>
            <a:pPr marL="146050" indent="0">
              <a:lnSpc>
                <a:spcPct val="114999"/>
              </a:lnSpc>
              <a:buNone/>
            </a:pPr>
            <a:endParaRPr lang="en-GB"/>
          </a:p>
          <a:p>
            <a:pPr marL="146050" indent="0">
              <a:lnSpc>
                <a:spcPct val="114999"/>
              </a:lnSpc>
              <a:buNone/>
            </a:pPr>
            <a:endParaRPr lang="en-GB"/>
          </a:p>
          <a:p>
            <a:pPr marL="146050" indent="0">
              <a:lnSpc>
                <a:spcPct val="114999"/>
              </a:lnSpc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9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A56B-CF32-7E31-B935-D36000DC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254957"/>
            <a:ext cx="7038900" cy="914100"/>
          </a:xfrm>
        </p:spPr>
        <p:txBody>
          <a:bodyPr/>
          <a:lstStyle/>
          <a:p>
            <a:r>
              <a:rPr lang="en-GB" b="1">
                <a:solidFill>
                  <a:srgbClr val="645AE8"/>
                </a:solidFill>
              </a:rPr>
              <a:t>Team Efforts: Richard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9119-FC9E-C1F0-972B-15886AA53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1992" y="824601"/>
            <a:ext cx="7038900" cy="3948064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indent="-111125" algn="just"/>
            <a:r>
              <a:rPr lang="en-GB" sz="1200"/>
              <a:t>Intro + Plot writer - wrote the intro to the game and a little back story of how our astronaut arrived to where the adventure began in deep space.</a:t>
            </a:r>
            <a:endParaRPr lang="en-US" sz="1200"/>
          </a:p>
          <a:p>
            <a:pPr marL="257175" indent="-111125" algn="just">
              <a:lnSpc>
                <a:spcPct val="114999"/>
              </a:lnSpc>
            </a:pPr>
            <a:r>
              <a:rPr lang="en-GB" sz="1200"/>
              <a:t>Wrote all the different plot points ensuring the gameplay remained consistent with the story - using the created flow chart to write all the choice paths and link together via a implemented numbered sequence for ease of coding, also did some print and sleep commands between lines.</a:t>
            </a:r>
          </a:p>
          <a:p>
            <a:pPr marL="257175" indent="-111125" algn="just">
              <a:lnSpc>
                <a:spcPct val="114999"/>
              </a:lnSpc>
            </a:pPr>
            <a:r>
              <a:rPr lang="en-GB" sz="1200"/>
              <a:t>Ideas to name the game.</a:t>
            </a:r>
          </a:p>
          <a:p>
            <a:pPr marL="257175" indent="-111125" algn="just">
              <a:lnSpc>
                <a:spcPct val="114999"/>
              </a:lnSpc>
            </a:pPr>
            <a:r>
              <a:rPr lang="en-GB" sz="1200"/>
              <a:t>Play testing the game.</a:t>
            </a:r>
          </a:p>
          <a:p>
            <a:pPr marL="257175" indent="-111125" algn="just">
              <a:lnSpc>
                <a:spcPct val="114999"/>
              </a:lnSpc>
            </a:pPr>
            <a:r>
              <a:rPr lang="en-GB" sz="1200"/>
              <a:t>Worked on the initial draft layout PowerPoint slides with John.</a:t>
            </a:r>
          </a:p>
          <a:p>
            <a:pPr marL="257175" indent="-111125" algn="just">
              <a:lnSpc>
                <a:spcPct val="114999"/>
              </a:lnSpc>
            </a:pPr>
            <a:endParaRPr lang="en-GB" sz="1200"/>
          </a:p>
          <a:p>
            <a:pPr marL="146050" indent="0" algn="just">
              <a:lnSpc>
                <a:spcPct val="114999"/>
              </a:lnSpc>
              <a:buNone/>
            </a:pPr>
            <a:r>
              <a:rPr lang="en-GB" sz="1200"/>
              <a:t>Learnt from the experience:-</a:t>
            </a:r>
          </a:p>
          <a:p>
            <a:pPr marL="257175" indent="-111125" algn="just">
              <a:lnSpc>
                <a:spcPct val="114999"/>
              </a:lnSpc>
            </a:pPr>
            <a:endParaRPr lang="en-GB" sz="1200"/>
          </a:p>
          <a:p>
            <a:pPr marL="257175" indent="-128270" algn="just">
              <a:lnSpc>
                <a:spcPct val="114999"/>
              </a:lnSpc>
            </a:pPr>
            <a:r>
              <a:rPr lang="en-GB" sz="1200"/>
              <a:t>Trello – Great collaboration tool for a team of coders and being able to test code at different stages of development.</a:t>
            </a:r>
          </a:p>
          <a:p>
            <a:pPr marL="257175" indent="-128270" algn="just">
              <a:lnSpc>
                <a:spcPct val="114999"/>
              </a:lnSpc>
            </a:pPr>
            <a:r>
              <a:rPr lang="en-GB" sz="1200"/>
              <a:t>Draw.IO - Good visualisation tool for working on the game as a team as everyone can input ideas together.</a:t>
            </a:r>
          </a:p>
          <a:p>
            <a:pPr marL="257175" indent="-128270" algn="just">
              <a:lnSpc>
                <a:spcPct val="114999"/>
              </a:lnSpc>
            </a:pPr>
            <a:r>
              <a:rPr lang="en-GB" sz="1200">
                <a:cs typeface="Segoe UI"/>
              </a:rPr>
              <a:t>Saw how code can be all moulded together even though different people write their own individual different sections.</a:t>
            </a:r>
          </a:p>
          <a:p>
            <a:pPr marL="257175" indent="-128270" algn="just">
              <a:lnSpc>
                <a:spcPct val="114999"/>
              </a:lnSpc>
            </a:pPr>
            <a:r>
              <a:rPr lang="en-GB" sz="1200">
                <a:cs typeface="Segoe UI"/>
              </a:rPr>
              <a:t>Different skillsets and knowledge levels can easily be applied to different parts of the task.</a:t>
            </a:r>
          </a:p>
          <a:p>
            <a:pPr marL="257175" indent="-128270" algn="just">
              <a:lnSpc>
                <a:spcPct val="114999"/>
              </a:lnSpc>
            </a:pPr>
            <a:endParaRPr lang="en-GB" sz="900">
              <a:cs typeface="Segoe UI"/>
            </a:endParaRPr>
          </a:p>
          <a:p>
            <a:pPr marL="257175" indent="-128270" algn="just">
              <a:lnSpc>
                <a:spcPct val="114999"/>
              </a:lnSpc>
            </a:pPr>
            <a:endParaRPr lang="en-GB" sz="900">
              <a:cs typeface="Segoe UI"/>
            </a:endParaRPr>
          </a:p>
          <a:p>
            <a:pPr marL="145415" indent="0">
              <a:lnSpc>
                <a:spcPct val="114999"/>
              </a:lnSpc>
              <a:buNone/>
            </a:pPr>
            <a:endParaRPr lang="en-GB"/>
          </a:p>
        </p:txBody>
      </p:sp>
      <p:pic>
        <p:nvPicPr>
          <p:cNvPr id="9" name="Picture 9" descr="A picture containing stage, scene, floor&#10;&#10;Description automatically generated">
            <a:extLst>
              <a:ext uri="{FF2B5EF4-FFF2-40B4-BE49-F238E27FC236}">
                <a16:creationId xmlns:a16="http://schemas.microsoft.com/office/drawing/2014/main" id="{99036B23-11C5-23D4-3B79-12DE2BE17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6" r="45238"/>
          <a:stretch/>
        </p:blipFill>
        <p:spPr>
          <a:xfrm>
            <a:off x="171450" y="1522639"/>
            <a:ext cx="938897" cy="154305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1B8B199-3D43-3920-170A-C48E204D8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8" t="-565" r="39286"/>
          <a:stretch/>
        </p:blipFill>
        <p:spPr>
          <a:xfrm>
            <a:off x="171450" y="3233158"/>
            <a:ext cx="938897" cy="14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2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A5FE-7860-870F-3FBE-2778213F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Team Efforts: Sam Dobie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8C98D-0EFC-5BFD-BDF9-D6133B9B9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46050" indent="0">
              <a:buNone/>
            </a:pPr>
            <a:r>
              <a:rPr lang="en-GB"/>
              <a:t>Creator of the Casino mini game</a:t>
            </a:r>
          </a:p>
          <a:p>
            <a:pPr marL="146050" indent="0">
              <a:lnSpc>
                <a:spcPct val="114999"/>
              </a:lnSpc>
              <a:buNone/>
            </a:pPr>
            <a:endParaRPr lang="en-GB"/>
          </a:p>
          <a:p>
            <a:pPr marL="146050" indent="0">
              <a:lnSpc>
                <a:spcPct val="114999"/>
              </a:lnSpc>
              <a:buNone/>
            </a:pPr>
            <a:r>
              <a:rPr lang="en-GB"/>
              <a:t>Creator of the Secret mini game</a:t>
            </a:r>
          </a:p>
          <a:p>
            <a:pPr marL="146050" indent="0">
              <a:lnSpc>
                <a:spcPct val="114999"/>
              </a:lnSpc>
              <a:buNone/>
            </a:pPr>
            <a:endParaRPr lang="en-GB"/>
          </a:p>
          <a:p>
            <a:pPr marL="146050" indent="0">
              <a:lnSpc>
                <a:spcPct val="114999"/>
              </a:lnSpc>
              <a:buNone/>
            </a:pPr>
            <a:r>
              <a:rPr lang="en-GB"/>
              <a:t>Play testing</a:t>
            </a:r>
          </a:p>
          <a:p>
            <a:pPr marL="146050" indent="0">
              <a:lnSpc>
                <a:spcPct val="114999"/>
              </a:lnSpc>
              <a:buNone/>
            </a:pPr>
            <a:endParaRPr lang="en-GB"/>
          </a:p>
          <a:p>
            <a:pPr marL="146050" indent="0">
              <a:lnSpc>
                <a:spcPct val="114999"/>
              </a:lnSpc>
              <a:buNone/>
            </a:pPr>
            <a:r>
              <a:rPr lang="en-GB"/>
              <a:t>Helped design the genre and theme</a:t>
            </a:r>
          </a:p>
          <a:p>
            <a:pPr marL="146050" indent="0">
              <a:lnSpc>
                <a:spcPct val="114999"/>
              </a:lnSpc>
              <a:buNone/>
            </a:pPr>
            <a:endParaRPr lang="en-GB"/>
          </a:p>
          <a:p>
            <a:pPr marL="146050" indent="0">
              <a:lnSpc>
                <a:spcPct val="114999"/>
              </a:lnSpc>
              <a:buNone/>
            </a:pPr>
            <a:r>
              <a:rPr lang="en-GB"/>
              <a:t>Helped with the flow chart</a:t>
            </a:r>
          </a:p>
          <a:p>
            <a:pPr marL="146050" indent="0">
              <a:lnSpc>
                <a:spcPct val="114999"/>
              </a:lnSpc>
              <a:buNone/>
            </a:pPr>
            <a:endParaRPr lang="en-GB"/>
          </a:p>
          <a:p>
            <a:pPr marL="146050" indent="0">
              <a:lnSpc>
                <a:spcPct val="114999"/>
              </a:lnSpc>
              <a:buNone/>
            </a:pPr>
            <a:endParaRPr lang="en-GB"/>
          </a:p>
          <a:p>
            <a:pPr marL="146050" indent="0">
              <a:lnSpc>
                <a:spcPct val="114999"/>
              </a:lnSpc>
              <a:buNone/>
            </a:pPr>
            <a:endParaRPr lang="en-GB"/>
          </a:p>
          <a:p>
            <a:pPr marL="146050" indent="0">
              <a:lnSpc>
                <a:spcPct val="114999"/>
              </a:lnSpc>
              <a:buNone/>
            </a:pPr>
            <a:r>
              <a:rPr lang="en-GB"/>
              <a:t>Making these games helped me implement my knowledge of conditional statements, loops, and the random module.</a:t>
            </a:r>
          </a:p>
        </p:txBody>
      </p:sp>
    </p:spTree>
    <p:extLst>
      <p:ext uri="{BB962C8B-B14F-4D97-AF65-F5344CB8AC3E}">
        <p14:creationId xmlns:p14="http://schemas.microsoft.com/office/powerpoint/2010/main" val="256520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E1FD-DEDB-34CF-7BCB-6D890309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Team Efforts: John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544F1-8BE6-2DDA-EE7C-4EB65CAC8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Contributed to design ideas.</a:t>
            </a:r>
            <a:endParaRPr lang="en-US"/>
          </a:p>
          <a:p>
            <a:pPr>
              <a:lnSpc>
                <a:spcPct val="114999"/>
              </a:lnSpc>
            </a:pP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Created the maths quiz.</a:t>
            </a:r>
          </a:p>
          <a:p>
            <a:pPr>
              <a:lnSpc>
                <a:spcPct val="114999"/>
              </a:lnSpc>
            </a:pP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Applied Lucy's code to create a couple of the functions for the pathways</a:t>
            </a:r>
          </a:p>
          <a:p>
            <a:pPr>
              <a:lnSpc>
                <a:spcPct val="114999"/>
              </a:lnSpc>
            </a:pP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Learned a lot around applying problem solving skills in coding by watching Lucy and Mark debug issues no one else could fix.</a:t>
            </a:r>
          </a:p>
          <a:p>
            <a:pPr>
              <a:lnSpc>
                <a:spcPct val="114999"/>
              </a:lnSpc>
            </a:pP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Learned about how functions can be applied in different ways to make the overall code more elegant.</a:t>
            </a:r>
          </a:p>
          <a:p>
            <a:pPr>
              <a:lnSpc>
                <a:spcPct val="114999"/>
              </a:lnSpc>
            </a:pP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Worked on the PowerPoint.</a:t>
            </a:r>
          </a:p>
          <a:p>
            <a:pPr>
              <a:lnSpc>
                <a:spcPct val="114999"/>
              </a:lnSpc>
            </a:pP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Would like to give a big thank you to the rest of the team.</a:t>
            </a:r>
          </a:p>
        </p:txBody>
      </p:sp>
    </p:spTree>
    <p:extLst>
      <p:ext uri="{BB962C8B-B14F-4D97-AF65-F5344CB8AC3E}">
        <p14:creationId xmlns:p14="http://schemas.microsoft.com/office/powerpoint/2010/main" val="178831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14FFD4-8849-E0E5-721E-5C63901598DE}"/>
              </a:ext>
            </a:extLst>
          </p:cNvPr>
          <p:cNvSpPr txBox="1"/>
          <p:nvPr/>
        </p:nvSpPr>
        <p:spPr>
          <a:xfrm>
            <a:off x="1108495" y="650216"/>
            <a:ext cx="803766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b="1">
                <a:solidFill>
                  <a:srgbClr val="FFFFFF"/>
                </a:solidFill>
                <a:latin typeface="Lato"/>
                <a:ea typeface="Lato"/>
                <a:cs typeface="Lato"/>
              </a:rPr>
              <a:t>What I did.</a:t>
            </a:r>
            <a:endParaRPr lang="en-US" sz="1000">
              <a:ea typeface="Lato"/>
            </a:endParaRPr>
          </a:p>
          <a:p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</a:rPr>
              <a:t>I designed the skeleton and framework of the game in code, This gave a guideline for people to follow</a:t>
            </a:r>
            <a:endParaRPr lang="en-US" sz="1000">
              <a:ea typeface="Lato"/>
            </a:endParaRPr>
          </a:p>
          <a:p>
            <a:br>
              <a:rPr lang="en-GB" sz="1000"/>
            </a:b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</a:rPr>
              <a:t>I Advised the group on whether the ideas they wanted were possible to Implement, meaning we didn’t have any impossible tasks.</a:t>
            </a:r>
            <a:endParaRPr lang="en-US" sz="1000">
              <a:ea typeface="Lato"/>
            </a:endParaRPr>
          </a:p>
          <a:p>
            <a:br>
              <a:rPr lang="en-GB" sz="1000"/>
            </a:b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</a:rPr>
              <a:t>I created a lot of the functions and variables to work with the structure of the Game and rewrote and stitched everyone else’s code together including minigames</a:t>
            </a: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B0F6F-6DA8-18E3-AD01-E528A7D67195}"/>
              </a:ext>
            </a:extLst>
          </p:cNvPr>
          <p:cNvSpPr txBox="1"/>
          <p:nvPr/>
        </p:nvSpPr>
        <p:spPr>
          <a:xfrm>
            <a:off x="1108494" y="3235"/>
            <a:ext cx="41773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CBCD4"/>
                </a:solidFill>
                <a:latin typeface="Montserrat"/>
              </a:rPr>
              <a:t>Lucy Conway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2823C-A6A9-E77B-D070-3A7CC4F8DACF}"/>
              </a:ext>
            </a:extLst>
          </p:cNvPr>
          <p:cNvSpPr txBox="1"/>
          <p:nvPr/>
        </p:nvSpPr>
        <p:spPr>
          <a:xfrm>
            <a:off x="1087585" y="1808470"/>
            <a:ext cx="788669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>
                <a:solidFill>
                  <a:srgbClr val="FFFFFF"/>
                </a:solidFill>
                <a:latin typeface="Lato"/>
                <a:ea typeface="Lato"/>
                <a:cs typeface="Lato"/>
              </a:rPr>
              <a:t>What I got out of it..</a:t>
            </a:r>
            <a:endParaRPr lang="en-US" sz="1000">
              <a:ea typeface="Lato"/>
            </a:endParaRPr>
          </a:p>
          <a:p>
            <a:r>
              <a:rPr lang="en-US" sz="1000">
                <a:solidFill>
                  <a:srgbClr val="FFFFFF"/>
                </a:solidFill>
                <a:latin typeface="Lato"/>
                <a:ea typeface="Lato"/>
                <a:cs typeface="Lato"/>
              </a:rPr>
              <a:t>I learned to read other people’s code better and to be able to change and Manipulate it to work with mine.</a:t>
            </a:r>
            <a:endParaRPr lang="en-US" sz="1000">
              <a:ea typeface="Lato"/>
            </a:endParaRPr>
          </a:p>
          <a:p>
            <a:br>
              <a:rPr lang="en-US" sz="1000"/>
            </a:br>
            <a:r>
              <a:rPr lang="en-US" sz="1000">
                <a:solidFill>
                  <a:srgbClr val="FFFFFF"/>
                </a:solidFill>
                <a:latin typeface="Lato"/>
                <a:ea typeface="Lato"/>
                <a:cs typeface="Lato"/>
              </a:rPr>
              <a:t>I learned how to use Trello and the kanban system to manage tasks a lot Easier and keep on top of everything better.</a:t>
            </a:r>
            <a:endParaRPr lang="en-US" sz="1000">
              <a:ea typeface="Lato"/>
            </a:endParaRPr>
          </a:p>
          <a:p>
            <a:br>
              <a:rPr lang="en-US" sz="1000"/>
            </a:br>
            <a:r>
              <a:rPr lang="en-US" sz="1000">
                <a:solidFill>
                  <a:srgbClr val="FFFFFF"/>
                </a:solidFill>
                <a:latin typeface="Lato"/>
                <a:ea typeface="Lato"/>
                <a:cs typeface="Lato"/>
              </a:rPr>
              <a:t>I became more comfortable in working in a group environment on a Product like this and focus on implementing other people’s ideas.</a:t>
            </a:r>
            <a:endParaRPr lang="en-US" sz="1000"/>
          </a:p>
        </p:txBody>
      </p:sp>
      <p:pic>
        <p:nvPicPr>
          <p:cNvPr id="8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E7DC7AAF-986D-58C5-F762-4234CA3D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" y="4137234"/>
            <a:ext cx="1107496" cy="86216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56A7F85-CA1C-EB22-2F2C-A0802B114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" y="1535152"/>
            <a:ext cx="1104667" cy="1285642"/>
          </a:xfrm>
          <a:prstGeom prst="rect">
            <a:avLst/>
          </a:prstGeom>
        </p:spPr>
      </p:pic>
      <p:pic>
        <p:nvPicPr>
          <p:cNvPr id="10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306DAC62-8301-2B0C-6972-5E61BE54F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6" y="2933119"/>
            <a:ext cx="1110244" cy="1110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E3CC51-B5F8-C1C9-23DF-508C7E4315E0}"/>
              </a:ext>
            </a:extLst>
          </p:cNvPr>
          <p:cNvSpPr txBox="1"/>
          <p:nvPr/>
        </p:nvSpPr>
        <p:spPr>
          <a:xfrm>
            <a:off x="1186211" y="2824045"/>
            <a:ext cx="2743200" cy="22929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Designed the new game and load game functions.</a:t>
            </a:r>
            <a:r>
              <a:rPr lang="en-US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endParaRPr lang="en-US"/>
          </a:p>
          <a:p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Designed the log in screen.</a:t>
            </a:r>
            <a:r>
              <a:rPr lang="en-US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endParaRPr lang="en-GB"/>
          </a:p>
          <a:p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Found ascii arts and made them a part of the game.</a:t>
            </a:r>
            <a:r>
              <a:rPr lang="en-US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endParaRPr lang="en-US"/>
          </a:p>
          <a:p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A huge amount of testing and debugging.</a:t>
            </a:r>
            <a:r>
              <a:rPr lang="en-US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endParaRPr lang="en-US"/>
          </a:p>
          <a:p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Main advisor to the group and curator of the overall code.</a:t>
            </a:r>
            <a:r>
              <a:rPr lang="en-US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endParaRPr lang="en-US"/>
          </a:p>
          <a:p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Created the function for the secrets within the game.</a:t>
            </a:r>
            <a:r>
              <a:rPr lang="en-US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endParaRPr lang="en-GB"/>
          </a:p>
          <a:p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Ensured the functions lead to the correct paths within the story.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85D85-1C98-DB66-4715-CC15D4AF1D21}"/>
              </a:ext>
            </a:extLst>
          </p:cNvPr>
          <p:cNvSpPr txBox="1"/>
          <p:nvPr/>
        </p:nvSpPr>
        <p:spPr>
          <a:xfrm>
            <a:off x="4099467" y="2824046"/>
            <a:ext cx="2743200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Helped the leader with prioritization.</a:t>
            </a:r>
            <a:r>
              <a:rPr lang="en-US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endParaRPr lang="en-US"/>
          </a:p>
          <a:p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Taught coding concepts to the rest of the team, advising on proper use of syntax and the most efficient ways to use coding concepts.</a:t>
            </a:r>
            <a:r>
              <a:rPr lang="en-US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</a:p>
          <a:p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Taught the importance of the proper use of functions.</a:t>
            </a:r>
            <a:r>
              <a:rPr lang="en-US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endParaRPr lang="en-US"/>
          </a:p>
          <a:p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Always valued the input and ideas of the rest of the team. </a:t>
            </a:r>
            <a:r>
              <a:rPr lang="en-US" sz="900">
                <a:solidFill>
                  <a:srgbClr val="FFFFFF"/>
                </a:solidFill>
                <a:latin typeface="Lato"/>
                <a:cs typeface="Segoe UI"/>
              </a:rPr>
              <a:t>​</a:t>
            </a:r>
          </a:p>
          <a:p>
            <a:r>
              <a:rPr lang="en-GB" sz="1300">
                <a:solidFill>
                  <a:srgbClr val="FFFFFF"/>
                </a:solidFill>
                <a:latin typeface="Lato"/>
                <a:cs typeface="Segoe UI"/>
              </a:rPr>
              <a:t>​</a:t>
            </a:r>
            <a:r>
              <a:rPr lang="en-GB" b="1">
                <a:solidFill>
                  <a:srgbClr val="4A4A4A"/>
                </a:solidFill>
              </a:rPr>
              <a:t>• </a:t>
            </a:r>
            <a:r>
              <a:rPr lang="en-GB" sz="900">
                <a:solidFill>
                  <a:srgbClr val="FFFFFF"/>
                </a:solidFill>
                <a:latin typeface="Lato"/>
                <a:cs typeface="Segoe UI"/>
              </a:rPr>
              <a:t>Encouraged participation and coordinated team efforts.</a:t>
            </a:r>
          </a:p>
        </p:txBody>
      </p:sp>
    </p:spTree>
    <p:extLst>
      <p:ext uri="{BB962C8B-B14F-4D97-AF65-F5344CB8AC3E}">
        <p14:creationId xmlns:p14="http://schemas.microsoft.com/office/powerpoint/2010/main" val="54770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094864" y="1365000"/>
            <a:ext cx="7872600" cy="3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Advantages:</a:t>
            </a:r>
            <a:endParaRPr u="sng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Audio could have been included to increase immersion.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Improved graphical design, more presentable.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Improved user navigation and interactivity.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Being able to play the game through a web browser rather than the terminal.</a:t>
            </a:r>
            <a:endParaRPr/>
          </a:p>
          <a:p>
            <a:pPr indent="0">
              <a:spcBef>
                <a:spcPts val="1200"/>
              </a:spcBef>
              <a:buNone/>
            </a:pPr>
            <a:r>
              <a:rPr lang="en"/>
              <a:t>The design would be much more player friendly overall with improved presentation. 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chance to learn another programming language and gain further experience for potential job roles.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372293" y="369257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 was a front end……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design also introduces problems: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required knowledge of a second programming language.</a:t>
            </a:r>
            <a:endParaRPr lang="en-US"/>
          </a:p>
          <a:p>
            <a:pPr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project length and would increase.</a:t>
            </a:r>
            <a:endParaRPr/>
          </a:p>
          <a:p>
            <a:pPr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process of debugging would be twice as long and twice as complicated.</a:t>
            </a:r>
            <a:endParaRPr/>
          </a:p>
          <a:p>
            <a:pPr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Planning a user interface and layout then implementing it would require far more research further increasing project length.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on Draw.IO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1121696" y="1836364"/>
            <a:ext cx="7038900" cy="29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Allowed for a thorough map of in game paths that was easy to read and put into use.</a:t>
            </a:r>
            <a:endParaRPr lang="en-US"/>
          </a:p>
          <a:p>
            <a:pPr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Simple to use interface.</a:t>
            </a:r>
            <a:endParaRPr lang="en-GB"/>
          </a:p>
          <a:p>
            <a:pPr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Linked to google allowing for collaboration.</a:t>
            </a:r>
            <a:endParaRPr lang="en-GB"/>
          </a:p>
          <a:p>
            <a:pPr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Easy to download and submit the finished map for marking.</a:t>
            </a:r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However…</a:t>
            </a: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issues logging in to use the program.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Problems sharing access and giving permission to edit the document.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is a learning curve for first time users, with little instruction.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Aligning arrows and editing the document was complicated.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736700" y="177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 Trello:</a:t>
            </a:r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allowed for the easy collaboration and sharing of files between team members.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Role assignment was a quick and easy process improving ease of collaboration.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sharing of ideas and opinions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Easy file sharing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Allowing copyable code to be added in description took some of the weight off the project.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Easy to track to do list.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D66ACF3FF58B4BB6ED2A712D1AC7A2" ma:contentTypeVersion="13" ma:contentTypeDescription="Create a new document." ma:contentTypeScope="" ma:versionID="c04d426f6f3261ceecdc692857310cc7">
  <xsd:schema xmlns:xsd="http://www.w3.org/2001/XMLSchema" xmlns:xs="http://www.w3.org/2001/XMLSchema" xmlns:p="http://schemas.microsoft.com/office/2006/metadata/properties" xmlns:ns2="7c77b19f-e241-4ba5-a473-49eeb4cf9fa3" xmlns:ns3="999a73d2-096d-4508-b06e-1112111cfd88" targetNamespace="http://schemas.microsoft.com/office/2006/metadata/properties" ma:root="true" ma:fieldsID="f189fdf27ac78c369f1136c401eb5ab4" ns2:_="" ns3:_="">
    <xsd:import namespace="7c77b19f-e241-4ba5-a473-49eeb4cf9fa3"/>
    <xsd:import namespace="999a73d2-096d-4508-b06e-1112111cfd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77b19f-e241-4ba5-a473-49eeb4cf9fa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647642e0-861a-455c-8990-dda6183878af}" ma:internalName="TaxCatchAll" ma:showField="CatchAllData" ma:web="7c77b19f-e241-4ba5-a473-49eeb4cf9f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9a73d2-096d-4508-b06e-1112111cfd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9f491e78-420f-4edb-9831-7a9dfb4c09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9a73d2-096d-4508-b06e-1112111cfd88">
      <Terms xmlns="http://schemas.microsoft.com/office/infopath/2007/PartnerControls"/>
    </lcf76f155ced4ddcb4097134ff3c332f>
    <TaxCatchAll xmlns="7c77b19f-e241-4ba5-a473-49eeb4cf9fa3" xsi:nil="true"/>
  </documentManagement>
</p:properties>
</file>

<file path=customXml/itemProps1.xml><?xml version="1.0" encoding="utf-8"?>
<ds:datastoreItem xmlns:ds="http://schemas.openxmlformats.org/officeDocument/2006/customXml" ds:itemID="{ACDC9533-ABCE-4042-B5DC-13BAF0DEFC5B}">
  <ds:schemaRefs>
    <ds:schemaRef ds:uri="7c77b19f-e241-4ba5-a473-49eeb4cf9fa3"/>
    <ds:schemaRef ds:uri="999a73d2-096d-4508-b06e-1112111cfd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67FE3AB-AB94-4B7C-86C5-EC29DF1423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3A674B-AA58-43B5-9B74-E6A2E4B394BB}">
  <ds:schemaRefs>
    <ds:schemaRef ds:uri="7c77b19f-e241-4ba5-a473-49eeb4cf9fa3"/>
    <ds:schemaRef ds:uri="999a73d2-096d-4508-b06e-1112111cfd8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20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Focus</vt:lpstr>
      <vt:lpstr>Galactic Odyssey</vt:lpstr>
      <vt:lpstr>PowerPoint Presentation</vt:lpstr>
      <vt:lpstr>If there was a front end……</vt:lpstr>
      <vt:lpstr>Improved design also introduces problems:</vt:lpstr>
      <vt:lpstr>PowerPoint Presentation</vt:lpstr>
      <vt:lpstr>Planning on Draw.IO</vt:lpstr>
      <vt:lpstr>However…</vt:lpstr>
      <vt:lpstr>PowerPoint Presentation</vt:lpstr>
      <vt:lpstr>Using  Trello:</vt:lpstr>
      <vt:lpstr>Issues with Trello</vt:lpstr>
      <vt:lpstr>The use of the Kanban style allows for….</vt:lpstr>
      <vt:lpstr>Using teams: The good </vt:lpstr>
      <vt:lpstr>And the bad.</vt:lpstr>
      <vt:lpstr>Testing and debugging:</vt:lpstr>
      <vt:lpstr>Examples:</vt:lpstr>
      <vt:lpstr>Team Efforts: Mark</vt:lpstr>
      <vt:lpstr>Team Efforts: Richard</vt:lpstr>
      <vt:lpstr>Team Efforts: Sam Dobie</vt:lpstr>
      <vt:lpstr>Team Efforts: John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Galactic Odyssey</dc:title>
  <cp:revision>1</cp:revision>
  <dcterms:modified xsi:type="dcterms:W3CDTF">2023-06-09T10:29:27Z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0x0101000DD66ACF3FF58B4BB6ED2A712D1AC7A2</vt:lpwstr>
  </property>
  <property fmtid="{D5CDD505-2E9C-101B-9397-08002B2CF9AE}" pid="3" name="MediaServiceImageTags">
    <vt:lpwstr/>
  </property>
</Properties>
</file>